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74" r:id="rId11"/>
    <p:sldId id="275" r:id="rId12"/>
    <p:sldId id="273" r:id="rId13"/>
    <p:sldId id="268" r:id="rId14"/>
    <p:sldId id="270" r:id="rId1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1B42E5-BE18-416E-919A-0AF10526DB75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1#1" csCatId="colorful" phldr="1"/>
      <dgm:spPr/>
    </dgm:pt>
    <dgm:pt modelId="{FF4EFE16-F498-422D-B26C-50DBF34C3CE5}">
      <dgm:prSet phldrT="[Texto]" custT="1"/>
      <dgm:spPr/>
      <dgm:t>
        <a:bodyPr/>
        <a:lstStyle/>
        <a:p>
          <a:r>
            <a:rPr lang="es-CL" sz="1600" dirty="0" smtClean="0"/>
            <a:t>Atmósfera</a:t>
          </a:r>
          <a:endParaRPr lang="es-CL" sz="1600" dirty="0"/>
        </a:p>
      </dgm:t>
    </dgm:pt>
    <dgm:pt modelId="{C7120946-17A9-4236-A108-23EE91470A90}" type="parTrans" cxnId="{42AC2E62-1F42-4096-8372-E19A50346AAB}">
      <dgm:prSet/>
      <dgm:spPr/>
      <dgm:t>
        <a:bodyPr/>
        <a:lstStyle/>
        <a:p>
          <a:endParaRPr lang="es-CL"/>
        </a:p>
      </dgm:t>
    </dgm:pt>
    <dgm:pt modelId="{561A7BAB-F655-4EFE-8833-59A92C4AD606}" type="sibTrans" cxnId="{42AC2E62-1F42-4096-8372-E19A50346AAB}">
      <dgm:prSet/>
      <dgm:spPr/>
      <dgm:t>
        <a:bodyPr/>
        <a:lstStyle/>
        <a:p>
          <a:endParaRPr lang="es-CL"/>
        </a:p>
      </dgm:t>
    </dgm:pt>
    <dgm:pt modelId="{33B354AF-D0E9-47DA-8D2C-ED0B4A6E70E1}">
      <dgm:prSet phldrT="[Texto]"/>
      <dgm:spPr/>
      <dgm:t>
        <a:bodyPr/>
        <a:lstStyle/>
        <a:p>
          <a:r>
            <a:rPr lang="es-CL" dirty="0" smtClean="0"/>
            <a:t>Hidrósfera</a:t>
          </a:r>
          <a:endParaRPr lang="es-CL" dirty="0"/>
        </a:p>
      </dgm:t>
    </dgm:pt>
    <dgm:pt modelId="{63D5E953-8635-4B0D-87C3-AFF4F05A2DC1}" type="parTrans" cxnId="{551C11A8-8858-4B83-881F-D559053B4F1E}">
      <dgm:prSet/>
      <dgm:spPr/>
      <dgm:t>
        <a:bodyPr/>
        <a:lstStyle/>
        <a:p>
          <a:endParaRPr lang="es-CL"/>
        </a:p>
      </dgm:t>
    </dgm:pt>
    <dgm:pt modelId="{FD1DE5CF-3392-49D9-B887-958A03997C3A}" type="sibTrans" cxnId="{551C11A8-8858-4B83-881F-D559053B4F1E}">
      <dgm:prSet/>
      <dgm:spPr/>
      <dgm:t>
        <a:bodyPr/>
        <a:lstStyle/>
        <a:p>
          <a:endParaRPr lang="es-CL"/>
        </a:p>
      </dgm:t>
    </dgm:pt>
    <dgm:pt modelId="{FE99EA17-93E4-44F0-8B38-81F4823FC430}">
      <dgm:prSet phldrT="[Texto]"/>
      <dgm:spPr/>
      <dgm:t>
        <a:bodyPr/>
        <a:lstStyle/>
        <a:p>
          <a:r>
            <a:rPr lang="es-CL" dirty="0" smtClean="0"/>
            <a:t>Tierra</a:t>
          </a:r>
          <a:endParaRPr lang="es-CL" dirty="0"/>
        </a:p>
      </dgm:t>
    </dgm:pt>
    <dgm:pt modelId="{0483F2C5-2ACC-4549-AEE3-F41C345ED9F9}" type="parTrans" cxnId="{A5837D83-C4B1-4DB1-A38B-A002C72B31C1}">
      <dgm:prSet/>
      <dgm:spPr/>
      <dgm:t>
        <a:bodyPr/>
        <a:lstStyle/>
        <a:p>
          <a:endParaRPr lang="es-CL"/>
        </a:p>
      </dgm:t>
    </dgm:pt>
    <dgm:pt modelId="{BC5DA482-EA29-401C-8D69-B728FD071FFC}" type="sibTrans" cxnId="{A5837D83-C4B1-4DB1-A38B-A002C72B31C1}">
      <dgm:prSet/>
      <dgm:spPr/>
      <dgm:t>
        <a:bodyPr/>
        <a:lstStyle/>
        <a:p>
          <a:endParaRPr lang="es-CL"/>
        </a:p>
      </dgm:t>
    </dgm:pt>
    <dgm:pt modelId="{913F428C-E362-4B8A-B16A-524B3B593D5E}">
      <dgm:prSet phldrT="[Texto]"/>
      <dgm:spPr/>
      <dgm:t>
        <a:bodyPr/>
        <a:lstStyle/>
        <a:p>
          <a:r>
            <a:rPr lang="es-CL" dirty="0" smtClean="0"/>
            <a:t>Litósfera</a:t>
          </a:r>
          <a:endParaRPr lang="es-CL" dirty="0"/>
        </a:p>
      </dgm:t>
    </dgm:pt>
    <dgm:pt modelId="{3A864249-8FAD-4C49-B966-74B7B618B3EA}" type="parTrans" cxnId="{28F74A0A-F330-4C6B-8B37-D01FA0C6DC0A}">
      <dgm:prSet/>
      <dgm:spPr/>
      <dgm:t>
        <a:bodyPr/>
        <a:lstStyle/>
        <a:p>
          <a:endParaRPr lang="es-CL"/>
        </a:p>
      </dgm:t>
    </dgm:pt>
    <dgm:pt modelId="{4C9F1B33-0E3F-42DA-9DD4-06C9CADB58D6}" type="sibTrans" cxnId="{28F74A0A-F330-4C6B-8B37-D01FA0C6DC0A}">
      <dgm:prSet/>
      <dgm:spPr/>
      <dgm:t>
        <a:bodyPr/>
        <a:lstStyle/>
        <a:p>
          <a:endParaRPr lang="es-CL"/>
        </a:p>
      </dgm:t>
    </dgm:pt>
    <dgm:pt modelId="{D71E5917-47DF-4643-AC10-524BB5D540A7}" type="pres">
      <dgm:prSet presAssocID="{F61B42E5-BE18-416E-919A-0AF10526DB75}" presName="Name0" presStyleCnt="0">
        <dgm:presLayoutVars>
          <dgm:dir/>
          <dgm:resizeHandles val="exact"/>
        </dgm:presLayoutVars>
      </dgm:prSet>
      <dgm:spPr/>
    </dgm:pt>
    <dgm:pt modelId="{23020C8D-0981-4515-BE90-9FA12943B248}" type="pres">
      <dgm:prSet presAssocID="{F61B42E5-BE18-416E-919A-0AF10526DB75}" presName="vNodes" presStyleCnt="0"/>
      <dgm:spPr/>
    </dgm:pt>
    <dgm:pt modelId="{FA961774-5CF8-4048-BFB3-A625D6ADD391}" type="pres">
      <dgm:prSet presAssocID="{FF4EFE16-F498-422D-B26C-50DBF34C3CE5}" presName="node" presStyleLbl="node1" presStyleIdx="0" presStyleCnt="4" custScaleX="321391" custScaleY="19719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14476B3-9C1D-4F86-84A5-FC105888DFE2}" type="pres">
      <dgm:prSet presAssocID="{561A7BAB-F655-4EFE-8833-59A92C4AD606}" presName="spacerT" presStyleCnt="0"/>
      <dgm:spPr/>
    </dgm:pt>
    <dgm:pt modelId="{02086B07-9A1F-481C-939E-DD86E992AA14}" type="pres">
      <dgm:prSet presAssocID="{561A7BAB-F655-4EFE-8833-59A92C4AD606}" presName="sibTrans" presStyleLbl="sibTrans2D1" presStyleIdx="0" presStyleCnt="3"/>
      <dgm:spPr/>
      <dgm:t>
        <a:bodyPr/>
        <a:lstStyle/>
        <a:p>
          <a:endParaRPr lang="es-CL"/>
        </a:p>
      </dgm:t>
    </dgm:pt>
    <dgm:pt modelId="{21BF5CF6-BD4F-406F-8E89-9B38ED16D541}" type="pres">
      <dgm:prSet presAssocID="{561A7BAB-F655-4EFE-8833-59A92C4AD606}" presName="spacerB" presStyleCnt="0"/>
      <dgm:spPr/>
    </dgm:pt>
    <dgm:pt modelId="{BB1A74FF-E69E-43DB-8E65-9CB27D38EA91}" type="pres">
      <dgm:prSet presAssocID="{33B354AF-D0E9-47DA-8D2C-ED0B4A6E70E1}" presName="node" presStyleLbl="node1" presStyleIdx="1" presStyleCnt="4" custScaleX="259492" custScaleY="17171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EA7101F-42DE-4BA4-AD2B-27EF4D5C5262}" type="pres">
      <dgm:prSet presAssocID="{FD1DE5CF-3392-49D9-B887-958A03997C3A}" presName="spacerT" presStyleCnt="0"/>
      <dgm:spPr/>
    </dgm:pt>
    <dgm:pt modelId="{0B94900C-4400-43FD-BD1C-54AF6A35BAEA}" type="pres">
      <dgm:prSet presAssocID="{FD1DE5CF-3392-49D9-B887-958A03997C3A}" presName="sibTrans" presStyleLbl="sibTrans2D1" presStyleIdx="1" presStyleCnt="3"/>
      <dgm:spPr/>
      <dgm:t>
        <a:bodyPr/>
        <a:lstStyle/>
        <a:p>
          <a:endParaRPr lang="es-CL"/>
        </a:p>
      </dgm:t>
    </dgm:pt>
    <dgm:pt modelId="{129DDED3-3BB1-48E2-ABDC-06DF969565B9}" type="pres">
      <dgm:prSet presAssocID="{FD1DE5CF-3392-49D9-B887-958A03997C3A}" presName="spacerB" presStyleCnt="0"/>
      <dgm:spPr/>
    </dgm:pt>
    <dgm:pt modelId="{9883E6AE-19B7-4064-9F77-4B00BA78B6A6}" type="pres">
      <dgm:prSet presAssocID="{913F428C-E362-4B8A-B16A-524B3B593D5E}" presName="node" presStyleLbl="node1" presStyleIdx="2" presStyleCnt="4" custScaleX="273867" custScaleY="17497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C7928BF-9648-401B-A507-D820303DDE28}" type="pres">
      <dgm:prSet presAssocID="{F61B42E5-BE18-416E-919A-0AF10526DB75}" presName="sibTransLast" presStyleLbl="sibTrans2D1" presStyleIdx="2" presStyleCnt="3"/>
      <dgm:spPr/>
      <dgm:t>
        <a:bodyPr/>
        <a:lstStyle/>
        <a:p>
          <a:endParaRPr lang="es-CL"/>
        </a:p>
      </dgm:t>
    </dgm:pt>
    <dgm:pt modelId="{8801E81A-6A58-4059-8D34-4EFCD8149B22}" type="pres">
      <dgm:prSet presAssocID="{F61B42E5-BE18-416E-919A-0AF10526DB75}" presName="connectorText" presStyleLbl="sibTrans2D1" presStyleIdx="2" presStyleCnt="3"/>
      <dgm:spPr/>
      <dgm:t>
        <a:bodyPr/>
        <a:lstStyle/>
        <a:p>
          <a:endParaRPr lang="es-CL"/>
        </a:p>
      </dgm:t>
    </dgm:pt>
    <dgm:pt modelId="{4B3DF6D4-76AA-4010-B57C-B5A2C68F2A11}" type="pres">
      <dgm:prSet presAssocID="{F61B42E5-BE18-416E-919A-0AF10526DB75}" presName="lastNode" presStyleLbl="node1" presStyleIdx="3" presStyleCnt="4" custScaleX="177371" custScaleY="9989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42AC2E62-1F42-4096-8372-E19A50346AAB}" srcId="{F61B42E5-BE18-416E-919A-0AF10526DB75}" destId="{FF4EFE16-F498-422D-B26C-50DBF34C3CE5}" srcOrd="0" destOrd="0" parTransId="{C7120946-17A9-4236-A108-23EE91470A90}" sibTransId="{561A7BAB-F655-4EFE-8833-59A92C4AD606}"/>
    <dgm:cxn modelId="{2C75A828-C283-438A-9AAB-04D06B340401}" type="presOf" srcId="{FE99EA17-93E4-44F0-8B38-81F4823FC430}" destId="{4B3DF6D4-76AA-4010-B57C-B5A2C68F2A11}" srcOrd="0" destOrd="0" presId="urn:microsoft.com/office/officeart/2005/8/layout/equation2"/>
    <dgm:cxn modelId="{96B99DA7-3FE4-4026-B933-73E8D511F896}" type="presOf" srcId="{4C9F1B33-0E3F-42DA-9DD4-06C9CADB58D6}" destId="{8801E81A-6A58-4059-8D34-4EFCD8149B22}" srcOrd="1" destOrd="0" presId="urn:microsoft.com/office/officeart/2005/8/layout/equation2"/>
    <dgm:cxn modelId="{551C11A8-8858-4B83-881F-D559053B4F1E}" srcId="{F61B42E5-BE18-416E-919A-0AF10526DB75}" destId="{33B354AF-D0E9-47DA-8D2C-ED0B4A6E70E1}" srcOrd="1" destOrd="0" parTransId="{63D5E953-8635-4B0D-87C3-AFF4F05A2DC1}" sibTransId="{FD1DE5CF-3392-49D9-B887-958A03997C3A}"/>
    <dgm:cxn modelId="{2F6F6CDF-C326-4210-B666-347254C640D9}" type="presOf" srcId="{561A7BAB-F655-4EFE-8833-59A92C4AD606}" destId="{02086B07-9A1F-481C-939E-DD86E992AA14}" srcOrd="0" destOrd="0" presId="urn:microsoft.com/office/officeart/2005/8/layout/equation2"/>
    <dgm:cxn modelId="{43A3EDA2-10A3-4B35-9F2E-C0C8FD90943A}" type="presOf" srcId="{F61B42E5-BE18-416E-919A-0AF10526DB75}" destId="{D71E5917-47DF-4643-AC10-524BB5D540A7}" srcOrd="0" destOrd="0" presId="urn:microsoft.com/office/officeart/2005/8/layout/equation2"/>
    <dgm:cxn modelId="{E4E2333D-E646-4B68-B621-657AEBD13B9B}" type="presOf" srcId="{4C9F1B33-0E3F-42DA-9DD4-06C9CADB58D6}" destId="{BC7928BF-9648-401B-A507-D820303DDE28}" srcOrd="0" destOrd="0" presId="urn:microsoft.com/office/officeart/2005/8/layout/equation2"/>
    <dgm:cxn modelId="{082DB8C3-0E59-4B14-9848-5C07A54A2D4D}" type="presOf" srcId="{913F428C-E362-4B8A-B16A-524B3B593D5E}" destId="{9883E6AE-19B7-4064-9F77-4B00BA78B6A6}" srcOrd="0" destOrd="0" presId="urn:microsoft.com/office/officeart/2005/8/layout/equation2"/>
    <dgm:cxn modelId="{8A222DF1-D161-46AB-91C2-81490095B8A6}" type="presOf" srcId="{33B354AF-D0E9-47DA-8D2C-ED0B4A6E70E1}" destId="{BB1A74FF-E69E-43DB-8E65-9CB27D38EA91}" srcOrd="0" destOrd="0" presId="urn:microsoft.com/office/officeart/2005/8/layout/equation2"/>
    <dgm:cxn modelId="{2171DF25-F63A-4F2F-BE25-E2AC0BF43029}" type="presOf" srcId="{FD1DE5CF-3392-49D9-B887-958A03997C3A}" destId="{0B94900C-4400-43FD-BD1C-54AF6A35BAEA}" srcOrd="0" destOrd="0" presId="urn:microsoft.com/office/officeart/2005/8/layout/equation2"/>
    <dgm:cxn modelId="{28F74A0A-F330-4C6B-8B37-D01FA0C6DC0A}" srcId="{F61B42E5-BE18-416E-919A-0AF10526DB75}" destId="{913F428C-E362-4B8A-B16A-524B3B593D5E}" srcOrd="2" destOrd="0" parTransId="{3A864249-8FAD-4C49-B966-74B7B618B3EA}" sibTransId="{4C9F1B33-0E3F-42DA-9DD4-06C9CADB58D6}"/>
    <dgm:cxn modelId="{61ACDE27-82C7-4D8C-B0DC-2EA94B20A34C}" type="presOf" srcId="{FF4EFE16-F498-422D-B26C-50DBF34C3CE5}" destId="{FA961774-5CF8-4048-BFB3-A625D6ADD391}" srcOrd="0" destOrd="0" presId="urn:microsoft.com/office/officeart/2005/8/layout/equation2"/>
    <dgm:cxn modelId="{A5837D83-C4B1-4DB1-A38B-A002C72B31C1}" srcId="{F61B42E5-BE18-416E-919A-0AF10526DB75}" destId="{FE99EA17-93E4-44F0-8B38-81F4823FC430}" srcOrd="3" destOrd="0" parTransId="{0483F2C5-2ACC-4549-AEE3-F41C345ED9F9}" sibTransId="{BC5DA482-EA29-401C-8D69-B728FD071FFC}"/>
    <dgm:cxn modelId="{37523052-B2EE-4E38-8A46-56784DF5513E}" type="presParOf" srcId="{D71E5917-47DF-4643-AC10-524BB5D540A7}" destId="{23020C8D-0981-4515-BE90-9FA12943B248}" srcOrd="0" destOrd="0" presId="urn:microsoft.com/office/officeart/2005/8/layout/equation2"/>
    <dgm:cxn modelId="{2E14F48B-946C-4317-8109-420E65318105}" type="presParOf" srcId="{23020C8D-0981-4515-BE90-9FA12943B248}" destId="{FA961774-5CF8-4048-BFB3-A625D6ADD391}" srcOrd="0" destOrd="0" presId="urn:microsoft.com/office/officeart/2005/8/layout/equation2"/>
    <dgm:cxn modelId="{605C4A11-B777-4D53-BB44-0FD3523C09A4}" type="presParOf" srcId="{23020C8D-0981-4515-BE90-9FA12943B248}" destId="{314476B3-9C1D-4F86-84A5-FC105888DFE2}" srcOrd="1" destOrd="0" presId="urn:microsoft.com/office/officeart/2005/8/layout/equation2"/>
    <dgm:cxn modelId="{FDCAB3C4-4F58-45A8-B2BA-061C92A1176E}" type="presParOf" srcId="{23020C8D-0981-4515-BE90-9FA12943B248}" destId="{02086B07-9A1F-481C-939E-DD86E992AA14}" srcOrd="2" destOrd="0" presId="urn:microsoft.com/office/officeart/2005/8/layout/equation2"/>
    <dgm:cxn modelId="{BC0145EE-8937-45AD-BBCC-6FD15A215F73}" type="presParOf" srcId="{23020C8D-0981-4515-BE90-9FA12943B248}" destId="{21BF5CF6-BD4F-406F-8E89-9B38ED16D541}" srcOrd="3" destOrd="0" presId="urn:microsoft.com/office/officeart/2005/8/layout/equation2"/>
    <dgm:cxn modelId="{50E07982-B4E5-4B65-8AA4-C41D6BD4F8DF}" type="presParOf" srcId="{23020C8D-0981-4515-BE90-9FA12943B248}" destId="{BB1A74FF-E69E-43DB-8E65-9CB27D38EA91}" srcOrd="4" destOrd="0" presId="urn:microsoft.com/office/officeart/2005/8/layout/equation2"/>
    <dgm:cxn modelId="{E0765A3C-D203-4EE9-BBFA-E0CDF5D23E44}" type="presParOf" srcId="{23020C8D-0981-4515-BE90-9FA12943B248}" destId="{BEA7101F-42DE-4BA4-AD2B-27EF4D5C5262}" srcOrd="5" destOrd="0" presId="urn:microsoft.com/office/officeart/2005/8/layout/equation2"/>
    <dgm:cxn modelId="{1D9800D5-20EC-4191-AF95-E5B24A96329F}" type="presParOf" srcId="{23020C8D-0981-4515-BE90-9FA12943B248}" destId="{0B94900C-4400-43FD-BD1C-54AF6A35BAEA}" srcOrd="6" destOrd="0" presId="urn:microsoft.com/office/officeart/2005/8/layout/equation2"/>
    <dgm:cxn modelId="{8C952BE9-833F-43EA-B082-B226DEBFDC95}" type="presParOf" srcId="{23020C8D-0981-4515-BE90-9FA12943B248}" destId="{129DDED3-3BB1-48E2-ABDC-06DF969565B9}" srcOrd="7" destOrd="0" presId="urn:microsoft.com/office/officeart/2005/8/layout/equation2"/>
    <dgm:cxn modelId="{53543344-815C-4744-A3CA-68063FBD424C}" type="presParOf" srcId="{23020C8D-0981-4515-BE90-9FA12943B248}" destId="{9883E6AE-19B7-4064-9F77-4B00BA78B6A6}" srcOrd="8" destOrd="0" presId="urn:microsoft.com/office/officeart/2005/8/layout/equation2"/>
    <dgm:cxn modelId="{B84DE324-E8DE-4250-B50C-BD6DECD8528B}" type="presParOf" srcId="{D71E5917-47DF-4643-AC10-524BB5D540A7}" destId="{BC7928BF-9648-401B-A507-D820303DDE28}" srcOrd="1" destOrd="0" presId="urn:microsoft.com/office/officeart/2005/8/layout/equation2"/>
    <dgm:cxn modelId="{34C6AB29-4873-49A8-A9B1-EED994821DB6}" type="presParOf" srcId="{BC7928BF-9648-401B-A507-D820303DDE28}" destId="{8801E81A-6A58-4059-8D34-4EFCD8149B22}" srcOrd="0" destOrd="0" presId="urn:microsoft.com/office/officeart/2005/8/layout/equation2"/>
    <dgm:cxn modelId="{5F3F11C2-FC7A-4B99-8CEE-64E828EDF13D}" type="presParOf" srcId="{D71E5917-47DF-4643-AC10-524BB5D540A7}" destId="{4B3DF6D4-76AA-4010-B57C-B5A2C68F2A1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961774-5CF8-4048-BFB3-A625D6ADD391}">
      <dsp:nvSpPr>
        <dsp:cNvPr id="0" name=""/>
        <dsp:cNvSpPr/>
      </dsp:nvSpPr>
      <dsp:spPr>
        <a:xfrm>
          <a:off x="5767691" y="787"/>
          <a:ext cx="2100204" cy="12886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/>
            <a:t>Atmósfera</a:t>
          </a:r>
          <a:endParaRPr lang="es-CL" sz="1600" kern="1200" dirty="0"/>
        </a:p>
      </dsp:txBody>
      <dsp:txXfrm>
        <a:off x="5767691" y="787"/>
        <a:ext cx="2100204" cy="1288623"/>
      </dsp:txXfrm>
    </dsp:sp>
    <dsp:sp modelId="{02086B07-9A1F-481C-939E-DD86E992AA14}">
      <dsp:nvSpPr>
        <dsp:cNvPr id="0" name=""/>
        <dsp:cNvSpPr/>
      </dsp:nvSpPr>
      <dsp:spPr>
        <a:xfrm>
          <a:off x="6628286" y="1342472"/>
          <a:ext cx="379014" cy="379014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700" kern="1200"/>
        </a:p>
      </dsp:txBody>
      <dsp:txXfrm>
        <a:off x="6628286" y="1342472"/>
        <a:ext cx="379014" cy="379014"/>
      </dsp:txXfrm>
    </dsp:sp>
    <dsp:sp modelId="{BB1A74FF-E69E-43DB-8E65-9CB27D38EA91}">
      <dsp:nvSpPr>
        <dsp:cNvPr id="0" name=""/>
        <dsp:cNvSpPr/>
      </dsp:nvSpPr>
      <dsp:spPr>
        <a:xfrm>
          <a:off x="5969937" y="1774549"/>
          <a:ext cx="1695711" cy="112207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100" kern="1200" dirty="0" smtClean="0"/>
            <a:t>Hidrósfera</a:t>
          </a:r>
          <a:endParaRPr lang="es-CL" sz="2100" kern="1200" dirty="0"/>
        </a:p>
      </dsp:txBody>
      <dsp:txXfrm>
        <a:off x="5969937" y="1774549"/>
        <a:ext cx="1695711" cy="1122079"/>
      </dsp:txXfrm>
    </dsp:sp>
    <dsp:sp modelId="{0B94900C-4400-43FD-BD1C-54AF6A35BAEA}">
      <dsp:nvSpPr>
        <dsp:cNvPr id="0" name=""/>
        <dsp:cNvSpPr/>
      </dsp:nvSpPr>
      <dsp:spPr>
        <a:xfrm>
          <a:off x="6628286" y="2949690"/>
          <a:ext cx="379014" cy="379014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700" kern="1200"/>
        </a:p>
      </dsp:txBody>
      <dsp:txXfrm>
        <a:off x="6628286" y="2949690"/>
        <a:ext cx="379014" cy="379014"/>
      </dsp:txXfrm>
    </dsp:sp>
    <dsp:sp modelId="{9883E6AE-19B7-4064-9F77-4B00BA78B6A6}">
      <dsp:nvSpPr>
        <dsp:cNvPr id="0" name=""/>
        <dsp:cNvSpPr/>
      </dsp:nvSpPr>
      <dsp:spPr>
        <a:xfrm>
          <a:off x="5922969" y="3381767"/>
          <a:ext cx="1789648" cy="11434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100" kern="1200" dirty="0" smtClean="0"/>
            <a:t>Litósfera</a:t>
          </a:r>
          <a:endParaRPr lang="es-CL" sz="2100" kern="1200" dirty="0"/>
        </a:p>
      </dsp:txBody>
      <dsp:txXfrm>
        <a:off x="5922969" y="3381767"/>
        <a:ext cx="1789648" cy="1143408"/>
      </dsp:txXfrm>
    </dsp:sp>
    <dsp:sp modelId="{BC7928BF-9648-401B-A507-D820303DDE28}">
      <dsp:nvSpPr>
        <dsp:cNvPr id="0" name=""/>
        <dsp:cNvSpPr/>
      </dsp:nvSpPr>
      <dsp:spPr>
        <a:xfrm>
          <a:off x="7965917" y="2141435"/>
          <a:ext cx="207804" cy="243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100" kern="1200"/>
        </a:p>
      </dsp:txBody>
      <dsp:txXfrm>
        <a:off x="7965917" y="2141435"/>
        <a:ext cx="207804" cy="243092"/>
      </dsp:txXfrm>
    </dsp:sp>
    <dsp:sp modelId="{4B3DF6D4-76AA-4010-B57C-B5A2C68F2A11}">
      <dsp:nvSpPr>
        <dsp:cNvPr id="0" name=""/>
        <dsp:cNvSpPr/>
      </dsp:nvSpPr>
      <dsp:spPr>
        <a:xfrm>
          <a:off x="8259980" y="1610226"/>
          <a:ext cx="2318144" cy="130550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5000" kern="1200" dirty="0" smtClean="0"/>
            <a:t>Tierra</a:t>
          </a:r>
          <a:endParaRPr lang="es-CL" sz="5000" kern="1200" dirty="0"/>
        </a:p>
      </dsp:txBody>
      <dsp:txXfrm>
        <a:off x="8259980" y="1610226"/>
        <a:ext cx="2318144" cy="1305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F1DD777-8774-47D9-8F25-3BF820798592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8D9229F-2821-47A2-8E1B-36132D64D58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Las capas de la Tierra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919464" cy="1567408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Marzo </a:t>
            </a:r>
            <a:r>
              <a:rPr lang="es-CL" dirty="0" smtClean="0"/>
              <a:t>2020</a:t>
            </a:r>
            <a:endParaRPr lang="es-CL" dirty="0" smtClean="0"/>
          </a:p>
          <a:p>
            <a:r>
              <a:rPr lang="es-CL" sz="2400" b="1" dirty="0" smtClean="0"/>
              <a:t>Objetivo: </a:t>
            </a:r>
            <a:r>
              <a:rPr lang="es-CL" sz="2400" b="1" dirty="0" smtClean="0"/>
              <a:t>Reconocer </a:t>
            </a:r>
            <a:r>
              <a:rPr lang="es-CL" sz="2400" b="1" dirty="0" smtClean="0"/>
              <a:t>las capas de nuestro planeta tierra y sus características.</a:t>
            </a:r>
            <a:endParaRPr lang="es-CL" sz="2400" b="1" dirty="0"/>
          </a:p>
        </p:txBody>
      </p:sp>
    </p:spTree>
    <p:extLst>
      <p:ext uri="{BB962C8B-B14F-4D97-AF65-F5344CB8AC3E}">
        <p14:creationId xmlns="" xmlns:p14="http://schemas.microsoft.com/office/powerpoint/2010/main" val="47600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¿De qué está formada la hidrósfera?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31224" cy="1108720"/>
          </a:xfrm>
        </p:spPr>
        <p:txBody>
          <a:bodyPr>
            <a:normAutofit/>
          </a:bodyPr>
          <a:lstStyle/>
          <a:p>
            <a:r>
              <a:rPr lang="es-CL" dirty="0" smtClean="0"/>
              <a:t>La hidrósfera corresponde a la masa total de agua que cubre la superficie de nuestro planeta.</a:t>
            </a:r>
          </a:p>
          <a:p>
            <a:endParaRPr lang="es-CL" dirty="0"/>
          </a:p>
          <a:p>
            <a:endParaRPr lang="es-CL" dirty="0"/>
          </a:p>
        </p:txBody>
      </p:sp>
      <p:sp>
        <p:nvSpPr>
          <p:cNvPr id="9" name="8 Elipse"/>
          <p:cNvSpPr/>
          <p:nvPr/>
        </p:nvSpPr>
        <p:spPr>
          <a:xfrm>
            <a:off x="755576" y="3789040"/>
            <a:ext cx="172819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Distribución</a:t>
            </a:r>
            <a:endParaRPr lang="es-CL" dirty="0"/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2483768" y="3645024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2483768" y="4149080"/>
            <a:ext cx="86409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Elipse"/>
          <p:cNvSpPr/>
          <p:nvPr/>
        </p:nvSpPr>
        <p:spPr>
          <a:xfrm>
            <a:off x="3491880" y="3140968"/>
            <a:ext cx="158417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Agua salada</a:t>
            </a:r>
            <a:endParaRPr lang="es-CL" dirty="0"/>
          </a:p>
        </p:txBody>
      </p:sp>
      <p:sp>
        <p:nvSpPr>
          <p:cNvPr id="19" name="18 Elipse"/>
          <p:cNvSpPr/>
          <p:nvPr/>
        </p:nvSpPr>
        <p:spPr>
          <a:xfrm>
            <a:off x="3419872" y="4312322"/>
            <a:ext cx="158417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Agua dulce</a:t>
            </a:r>
            <a:endParaRPr lang="es-CL" dirty="0"/>
          </a:p>
        </p:txBody>
      </p:sp>
      <p:cxnSp>
        <p:nvCxnSpPr>
          <p:cNvPr id="20" name="19 Conector recto de flecha"/>
          <p:cNvCxnSpPr/>
          <p:nvPr/>
        </p:nvCxnSpPr>
        <p:spPr>
          <a:xfrm>
            <a:off x="5220072" y="3609020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5079258" y="4797733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Elipse"/>
          <p:cNvSpPr/>
          <p:nvPr/>
        </p:nvSpPr>
        <p:spPr>
          <a:xfrm>
            <a:off x="6372200" y="3140968"/>
            <a:ext cx="1872208" cy="11713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97%</a:t>
            </a:r>
          </a:p>
          <a:p>
            <a:pPr algn="ctr"/>
            <a:r>
              <a:rPr lang="es-CL" dirty="0" smtClean="0"/>
              <a:t>Aguas oceánicas saladas</a:t>
            </a:r>
            <a:endParaRPr lang="es-CL" dirty="0"/>
          </a:p>
        </p:txBody>
      </p:sp>
      <p:sp>
        <p:nvSpPr>
          <p:cNvPr id="24" name="23 Elipse"/>
          <p:cNvSpPr/>
          <p:nvPr/>
        </p:nvSpPr>
        <p:spPr>
          <a:xfrm>
            <a:off x="6485902" y="4437112"/>
            <a:ext cx="1758506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3%</a:t>
            </a:r>
          </a:p>
          <a:p>
            <a:pPr algn="ctr"/>
            <a:r>
              <a:rPr lang="es-CL" dirty="0" smtClean="0"/>
              <a:t>Aguas continentales dulces</a:t>
            </a:r>
          </a:p>
        </p:txBody>
      </p:sp>
    </p:spTree>
    <p:extLst>
      <p:ext uri="{BB962C8B-B14F-4D97-AF65-F5344CB8AC3E}">
        <p14:creationId xmlns="" xmlns:p14="http://schemas.microsoft.com/office/powerpoint/2010/main" val="142660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69713696"/>
              </p:ext>
            </p:extLst>
          </p:nvPr>
        </p:nvGraphicFramePr>
        <p:xfrm>
          <a:off x="1547664" y="1196752"/>
          <a:ext cx="609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TOTAL DE AGUA DULCE</a:t>
                      </a:r>
                      <a:endParaRPr lang="es-CL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94128397"/>
              </p:ext>
            </p:extLst>
          </p:nvPr>
        </p:nvGraphicFramePr>
        <p:xfrm>
          <a:off x="1547664" y="1628800"/>
          <a:ext cx="6096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943872"/>
              </a:tblGrid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79%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Hielo</a:t>
                      </a:r>
                      <a:endParaRPr lang="es-C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20%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Aguas subterráneas</a:t>
                      </a:r>
                      <a:endParaRPr lang="es-C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1% 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Agua dulce superficial</a:t>
                      </a:r>
                      <a:endParaRPr lang="es-CL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72924775"/>
              </p:ext>
            </p:extLst>
          </p:nvPr>
        </p:nvGraphicFramePr>
        <p:xfrm>
          <a:off x="1547664" y="3429000"/>
          <a:ext cx="609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TOTAL DE AGUA DULCE SUPERFICIAL</a:t>
                      </a:r>
                      <a:endParaRPr lang="es-CL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6788141"/>
              </p:ext>
            </p:extLst>
          </p:nvPr>
        </p:nvGraphicFramePr>
        <p:xfrm>
          <a:off x="1572344" y="3933056"/>
          <a:ext cx="6096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943872"/>
              </a:tblGrid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50%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Lagos</a:t>
                      </a:r>
                      <a:endParaRPr lang="es-C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38%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Suelo</a:t>
                      </a:r>
                      <a:endParaRPr lang="es-C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10%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Atmósfera</a:t>
                      </a:r>
                      <a:endParaRPr lang="es-C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1%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Ríos</a:t>
                      </a:r>
                      <a:endParaRPr lang="es-C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1%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Seres vivos</a:t>
                      </a:r>
                      <a:endParaRPr lang="es-CL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4934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Composición de la atmósfera.</a:t>
            </a:r>
            <a:endParaRPr lang="es-CL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Objetivo: Conocer la composición atmosférica y sus efectos en el medio ambiente. 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637918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52934"/>
          </a:xfrm>
        </p:spPr>
        <p:txBody>
          <a:bodyPr/>
          <a:lstStyle/>
          <a:p>
            <a:r>
              <a:rPr lang="es-CL" dirty="0" smtClean="0"/>
              <a:t>Composición de la atmósfera. 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00663534"/>
              </p:ext>
            </p:extLst>
          </p:nvPr>
        </p:nvGraphicFramePr>
        <p:xfrm>
          <a:off x="539552" y="1268760"/>
          <a:ext cx="8136904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541540">
                <a:tc>
                  <a:txBody>
                    <a:bodyPr/>
                    <a:lstStyle/>
                    <a:p>
                      <a:r>
                        <a:rPr lang="es-CL" dirty="0" smtClean="0"/>
                        <a:t>Gas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Descripción</a:t>
                      </a:r>
                      <a:endParaRPr lang="es-CL" dirty="0"/>
                    </a:p>
                  </a:txBody>
                  <a:tcPr/>
                </a:tc>
              </a:tr>
              <a:tr h="1277119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Nitrógeno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Gas incoloro e inodoro, que constituye el 78% del aire. Es un gas inerte que no reacciona químicamente con otras sustancias.</a:t>
                      </a:r>
                      <a:endParaRPr lang="es-CL" dirty="0"/>
                    </a:p>
                  </a:txBody>
                  <a:tcPr/>
                </a:tc>
              </a:tr>
              <a:tr h="1663934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Oxígeno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Gas incoloro que representa el 21% del aire. Es liberado a la atmósfera por los organismos autótrofos como producto</a:t>
                      </a:r>
                      <a:r>
                        <a:rPr lang="es-CL" baseline="0" dirty="0" smtClean="0"/>
                        <a:t> de la fotosíntesis. </a:t>
                      </a:r>
                      <a:endParaRPr lang="es-CL" dirty="0"/>
                    </a:p>
                  </a:txBody>
                  <a:tcPr/>
                </a:tc>
              </a:tr>
              <a:tr h="1701983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Argón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Gas incoloro e inerte que forma el 0,9% del aire.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11795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13112949"/>
              </p:ext>
            </p:extLst>
          </p:nvPr>
        </p:nvGraphicFramePr>
        <p:xfrm>
          <a:off x="539552" y="836712"/>
          <a:ext cx="820891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2162755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Dióxido</a:t>
                      </a:r>
                      <a:r>
                        <a:rPr lang="es-CL" baseline="0" dirty="0" smtClean="0"/>
                        <a:t> de carbono 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Gas incoloro e inerte que ,</a:t>
                      </a:r>
                      <a:r>
                        <a:rPr lang="es-CL" baseline="0" dirty="0" smtClean="0"/>
                        <a:t> a pesar de constituir el 0,03%, es de vital importancia para la fotosíntesis. Es liberado a la atmósfera como producto de la respiración de los seres vivos y por el uso de diferentes combustibles fósiles, como la leña y el carbón.  El aumento de este gas en la atmósfera ha contribuido a aumentar el efecto invernadero.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5448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Capas externas de la Tierra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60849598"/>
              </p:ext>
            </p:extLst>
          </p:nvPr>
        </p:nvGraphicFramePr>
        <p:xfrm>
          <a:off x="-3132856" y="1600200"/>
          <a:ext cx="1634581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55576" y="2708920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Estas tres capas hacen posible la vida en la Tierra.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68582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Atmósfera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79"/>
          </a:xfrm>
        </p:spPr>
        <p:txBody>
          <a:bodyPr>
            <a:normAutofit/>
          </a:bodyPr>
          <a:lstStyle/>
          <a:p>
            <a:r>
              <a:rPr lang="es-CL" dirty="0" smtClean="0"/>
              <a:t>Capa de gases que envuelve la Tierra. Está compuesta por 5 capas ascendentes: tropósfera, estratósfera, mesósfera, termósfera y exósfera. </a:t>
            </a:r>
          </a:p>
          <a:p>
            <a:pPr marL="0" indent="0">
              <a:buNone/>
            </a:pPr>
            <a:endParaRPr lang="es-CL" dirty="0" smtClean="0"/>
          </a:p>
          <a:p>
            <a:endParaRPr lang="es-CL" dirty="0"/>
          </a:p>
          <a:p>
            <a:r>
              <a:rPr lang="es-CL" dirty="0" smtClean="0"/>
              <a:t>La más importante es la tropósfera,  que alberga el oxígeno necesario para los seres vivos. En ella se producen las variaciones meteorológicas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78965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-g0ApFzfy_F0/UOobetCNxnI/AAAAAAAAKRI/ykzdJe7giyc/s1600/capas-da-atmosfe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3116"/>
            <a:ext cx="7055984" cy="62842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620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Composición de la Tierra.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39"/>
          </a:xfrm>
        </p:spPr>
        <p:txBody>
          <a:bodyPr/>
          <a:lstStyle/>
          <a:p>
            <a:r>
              <a:rPr lang="es-CL" dirty="0"/>
              <a:t>La composición de nuestro planeta está integrada por tres elementos físicos: uno sólido, </a:t>
            </a:r>
            <a:r>
              <a:rPr lang="es-CL" b="1" dirty="0"/>
              <a:t>la litosfera</a:t>
            </a:r>
            <a:r>
              <a:rPr lang="es-CL" dirty="0"/>
              <a:t>, otro líquido, la </a:t>
            </a:r>
            <a:r>
              <a:rPr lang="es-CL" dirty="0" smtClean="0"/>
              <a:t>hidrósfera</a:t>
            </a:r>
            <a:r>
              <a:rPr lang="es-CL" dirty="0"/>
              <a:t>, y otro gaseoso, la atmósfera. Precisamente la combinación de estos tres elementos es la que hace posible la existencia de vida sobre la Tierra.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85" y="3717032"/>
            <a:ext cx="4160839" cy="2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503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15826"/>
            <a:ext cx="8229600" cy="796950"/>
          </a:xfrm>
        </p:spPr>
        <p:txBody>
          <a:bodyPr/>
          <a:lstStyle/>
          <a:p>
            <a:pPr algn="ctr"/>
            <a:r>
              <a:rPr lang="es-CL" dirty="0" smtClean="0"/>
              <a:t>Litósfera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r>
              <a:rPr lang="es-CL" dirty="0" smtClean="0"/>
              <a:t>Palabra griega </a:t>
            </a:r>
            <a:r>
              <a:rPr lang="es-CL" dirty="0"/>
              <a:t>que significa literalmente </a:t>
            </a:r>
            <a:r>
              <a:rPr lang="es-CL" b="1" dirty="0"/>
              <a:t>esfera de </a:t>
            </a:r>
            <a:r>
              <a:rPr lang="es-CL" b="1" dirty="0" smtClean="0"/>
              <a:t>piedra.</a:t>
            </a:r>
            <a:r>
              <a:rPr lang="es-CL" b="1" dirty="0"/>
              <a:t> E</a:t>
            </a:r>
            <a:r>
              <a:rPr lang="es-CL" dirty="0" smtClean="0"/>
              <a:t>s </a:t>
            </a:r>
            <a:r>
              <a:rPr lang="es-CL" dirty="0"/>
              <a:t>la capa más superficial de la Tierra </a:t>
            </a:r>
            <a:r>
              <a:rPr lang="es-CL" dirty="0" smtClean="0"/>
              <a:t>sólida, caracterizada </a:t>
            </a:r>
            <a:r>
              <a:rPr lang="es-CL" dirty="0"/>
              <a:t>por su rigidez. </a:t>
            </a:r>
            <a:endParaRPr lang="es-CL" dirty="0" smtClean="0"/>
          </a:p>
          <a:p>
            <a:r>
              <a:rPr lang="es-CL" dirty="0" smtClean="0"/>
              <a:t>Está </a:t>
            </a:r>
            <a:r>
              <a:rPr lang="es-CL" dirty="0"/>
              <a:t>formada </a:t>
            </a:r>
            <a:r>
              <a:rPr lang="es-CL" dirty="0" smtClean="0"/>
              <a:t>por:</a:t>
            </a:r>
          </a:p>
          <a:p>
            <a:pPr>
              <a:buFontTx/>
              <a:buChar char="-"/>
            </a:pPr>
            <a:r>
              <a:rPr lang="es-CL" dirty="0" smtClean="0"/>
              <a:t>La </a:t>
            </a:r>
            <a:r>
              <a:rPr lang="es-CL" dirty="0"/>
              <a:t>corteza </a:t>
            </a:r>
            <a:r>
              <a:rPr lang="es-CL" dirty="0" smtClean="0"/>
              <a:t>terrestre.</a:t>
            </a:r>
          </a:p>
          <a:p>
            <a:pPr>
              <a:buFontTx/>
              <a:buChar char="-"/>
            </a:pPr>
            <a:r>
              <a:rPr lang="es-CL" dirty="0" smtClean="0"/>
              <a:t>Flota </a:t>
            </a:r>
            <a:r>
              <a:rPr lang="es-CL" dirty="0"/>
              <a:t>sobre </a:t>
            </a:r>
            <a:r>
              <a:rPr lang="es-CL" dirty="0" smtClean="0"/>
              <a:t>la </a:t>
            </a:r>
            <a:r>
              <a:rPr lang="es-CL" b="1" dirty="0" smtClean="0"/>
              <a:t>astenosfera</a:t>
            </a:r>
            <a:r>
              <a:rPr lang="es-CL" dirty="0"/>
              <a:t>, una capa blanda que forma parte del manto superior. </a:t>
            </a:r>
            <a:endParaRPr lang="es-CL" dirty="0" smtClean="0"/>
          </a:p>
          <a:p>
            <a:pPr>
              <a:buFontTx/>
              <a:buChar char="-"/>
            </a:pPr>
            <a:r>
              <a:rPr lang="es-CL" dirty="0" smtClean="0"/>
              <a:t>Es </a:t>
            </a:r>
            <a:r>
              <a:rPr lang="es-CL" dirty="0"/>
              <a:t>la zona donde se produce, en interacción con la astenosfera, la tectónica de placas.</a:t>
            </a:r>
          </a:p>
        </p:txBody>
      </p:sp>
    </p:spTree>
    <p:extLst>
      <p:ext uri="{BB962C8B-B14F-4D97-AF65-F5344CB8AC3E}">
        <p14:creationId xmlns="" xmlns:p14="http://schemas.microsoft.com/office/powerpoint/2010/main" val="312052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93" y="1196752"/>
            <a:ext cx="8046263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8207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Hidrósfera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La </a:t>
            </a:r>
            <a:r>
              <a:rPr lang="es-CL" dirty="0" smtClean="0"/>
              <a:t>hidrósfera </a:t>
            </a:r>
            <a:r>
              <a:rPr lang="es-CL" dirty="0"/>
              <a:t>es la capa acuosa del planeta. Esta conformada por aguas oceánicas y continentales, que dan vida al planeta</a:t>
            </a:r>
            <a:r>
              <a:rPr lang="es-CL" dirty="0" smtClean="0"/>
              <a:t>. La </a:t>
            </a:r>
            <a:r>
              <a:rPr lang="es-CL" dirty="0"/>
              <a:t>hidrósfera ocupa casi 3/4 de la </a:t>
            </a:r>
            <a:r>
              <a:rPr lang="es-CL" dirty="0" smtClean="0"/>
              <a:t>Tierra.</a:t>
            </a:r>
          </a:p>
          <a:p>
            <a:endParaRPr lang="es-CL" dirty="0"/>
          </a:p>
          <a:p>
            <a:endParaRPr lang="es-C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3888432" cy="258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5896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Características de la hidrósfera.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es-CL" dirty="0"/>
              <a:t>Es la capa de agua que recubre el 70% de la superficie de la Tierra. </a:t>
            </a:r>
            <a:endParaRPr lang="es-CL" dirty="0" smtClean="0"/>
          </a:p>
          <a:p>
            <a:pPr fontAlgn="base"/>
            <a:r>
              <a:rPr lang="es-CL" dirty="0" smtClean="0"/>
              <a:t>Se </a:t>
            </a:r>
            <a:r>
              <a:rPr lang="es-CL" dirty="0"/>
              <a:t>formó a partir del vapor de agua existente a la atmósfera primitiva cuando la superficie del planeta, formado hace 4.600 millones de </a:t>
            </a:r>
            <a:r>
              <a:rPr lang="es-CL" dirty="0" smtClean="0"/>
              <a:t>años aprox.</a:t>
            </a:r>
          </a:p>
          <a:p>
            <a:pPr marL="0" indent="0" fontAlgn="base">
              <a:buNone/>
            </a:pPr>
            <a:endParaRPr lang="es-CL" dirty="0"/>
          </a:p>
          <a:p>
            <a:pPr fontAlgn="base"/>
            <a:r>
              <a:rPr lang="es-CL" dirty="0"/>
              <a:t>La forman los </a:t>
            </a:r>
            <a:r>
              <a:rPr lang="es-CL" b="1" dirty="0"/>
              <a:t>océanos</a:t>
            </a:r>
            <a:r>
              <a:rPr lang="es-CL" dirty="0"/>
              <a:t>, </a:t>
            </a:r>
            <a:r>
              <a:rPr lang="es-CL" b="1" dirty="0"/>
              <a:t>mares</a:t>
            </a:r>
            <a:r>
              <a:rPr lang="es-CL" dirty="0"/>
              <a:t>, </a:t>
            </a:r>
            <a:r>
              <a:rPr lang="es-CL" b="1" dirty="0" smtClean="0"/>
              <a:t>ríos </a:t>
            </a:r>
            <a:r>
              <a:rPr lang="es-CL" dirty="0" smtClean="0"/>
              <a:t>terrestres </a:t>
            </a:r>
            <a:r>
              <a:rPr lang="es-CL" dirty="0"/>
              <a:t>y subterráneos, glaciares, lagos, lagunas y el vapor de </a:t>
            </a:r>
            <a:r>
              <a:rPr lang="es-CL" dirty="0" smtClean="0"/>
              <a:t>agua. </a:t>
            </a:r>
          </a:p>
          <a:p>
            <a:pPr fontAlgn="base"/>
            <a:endParaRPr lang="es-CL" dirty="0"/>
          </a:p>
          <a:p>
            <a:pPr fontAlgn="base"/>
            <a:r>
              <a:rPr lang="es-CL" dirty="0" smtClean="0"/>
              <a:t>Debido </a:t>
            </a:r>
            <a:r>
              <a:rPr lang="es-CL" dirty="0"/>
              <a:t>a los desplazamientos de las aguas y al ciclo del agua la hidrosfera sufre cambios continuamente.</a:t>
            </a:r>
            <a:br>
              <a:rPr lang="es-CL" dirty="0"/>
            </a:b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76308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2108</TotalTime>
  <Words>439</Words>
  <Application>Microsoft Office PowerPoint</Application>
  <PresentationFormat>Presentación en pantalla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Paja</vt:lpstr>
      <vt:lpstr>Las capas de la Tierra</vt:lpstr>
      <vt:lpstr>Capas externas de la Tierra</vt:lpstr>
      <vt:lpstr>Atmósfera</vt:lpstr>
      <vt:lpstr>Diapositiva 4</vt:lpstr>
      <vt:lpstr>Composición de la Tierra.</vt:lpstr>
      <vt:lpstr>Litósfera</vt:lpstr>
      <vt:lpstr>Diapositiva 7</vt:lpstr>
      <vt:lpstr>Hidrósfera</vt:lpstr>
      <vt:lpstr>Características de la hidrósfera.</vt:lpstr>
      <vt:lpstr>¿De qué está formada la hidrósfera?</vt:lpstr>
      <vt:lpstr>Diapositiva 11</vt:lpstr>
      <vt:lpstr>Composición de la atmósfera.</vt:lpstr>
      <vt:lpstr>Composición de la atmósfera. 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capas de la Tierra</dc:title>
  <dc:creator>Siegrid Brintrup</dc:creator>
  <cp:lastModifiedBy>Tami</cp:lastModifiedBy>
  <cp:revision>67</cp:revision>
  <dcterms:created xsi:type="dcterms:W3CDTF">2014-10-27T11:57:30Z</dcterms:created>
  <dcterms:modified xsi:type="dcterms:W3CDTF">2020-03-18T16:00:38Z</dcterms:modified>
</cp:coreProperties>
</file>