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72" r:id="rId4"/>
    <p:sldId id="258" r:id="rId5"/>
    <p:sldId id="259" r:id="rId6"/>
    <p:sldId id="260" r:id="rId7"/>
    <p:sldId id="261" r:id="rId8"/>
    <p:sldId id="262" r:id="rId9"/>
    <p:sldId id="263" r:id="rId10"/>
    <p:sldId id="284" r:id="rId11"/>
    <p:sldId id="273" r:id="rId12"/>
    <p:sldId id="274" r:id="rId13"/>
    <p:sldId id="275" r:id="rId14"/>
    <p:sldId id="276" r:id="rId15"/>
    <p:sldId id="277" r:id="rId16"/>
    <p:sldId id="278" r:id="rId17"/>
    <p:sldId id="280" r:id="rId18"/>
    <p:sldId id="281" r:id="rId19"/>
    <p:sldId id="282" r:id="rId20"/>
    <p:sldId id="283" r:id="rId21"/>
    <p:sldId id="264" r:id="rId22"/>
    <p:sldId id="265" r:id="rId23"/>
  </p:sldIdLst>
  <p:sldSz cx="9144000" cy="6858000" type="screen4x3"/>
  <p:notesSz cx="6858000" cy="9144000"/>
  <p:defaultTex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65" autoAdjust="0"/>
    <p:restoredTop sz="94660"/>
  </p:normalViewPr>
  <p:slideViewPr>
    <p:cSldViewPr>
      <p:cViewPr varScale="1">
        <p:scale>
          <a:sx n="110" d="100"/>
          <a:sy n="110" d="100"/>
        </p:scale>
        <p:origin x="1668" y="108"/>
      </p:cViewPr>
      <p:guideLst>
        <p:guide orient="horz" pos="2160"/>
        <p:guide pos="288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diagrams/_rels/drawing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390B4BB-2DFD-4870-A6FE-9EAB8942FDF1}" type="doc">
      <dgm:prSet loTypeId="urn:microsoft.com/office/officeart/2005/8/layout/vList4#1" loCatId="list" qsTypeId="urn:microsoft.com/office/officeart/2005/8/quickstyle/simple1" qsCatId="simple" csTypeId="urn:microsoft.com/office/officeart/2005/8/colors/accent1_2" csCatId="accent1" phldr="1"/>
      <dgm:spPr/>
      <dgm:t>
        <a:bodyPr/>
        <a:lstStyle/>
        <a:p>
          <a:endParaRPr lang="es-CL"/>
        </a:p>
      </dgm:t>
    </dgm:pt>
    <dgm:pt modelId="{BAF92D30-348E-4C64-8043-154EEBAC6676}">
      <dgm:prSet phldrT="[Texto]"/>
      <dgm:spPr/>
      <dgm:t>
        <a:bodyPr/>
        <a:lstStyle/>
        <a:p>
          <a:r>
            <a:rPr lang="es-CL" dirty="0" smtClean="0"/>
            <a:t>Ríos</a:t>
          </a:r>
          <a:endParaRPr lang="es-CL" dirty="0"/>
        </a:p>
      </dgm:t>
    </dgm:pt>
    <dgm:pt modelId="{A78CBEF8-D04C-49FA-951C-D17D6ACFA736}" type="parTrans" cxnId="{6DDBCA8D-29A1-465A-820F-0DBDFC4E5F46}">
      <dgm:prSet/>
      <dgm:spPr/>
      <dgm:t>
        <a:bodyPr/>
        <a:lstStyle/>
        <a:p>
          <a:endParaRPr lang="es-CL"/>
        </a:p>
      </dgm:t>
    </dgm:pt>
    <dgm:pt modelId="{93EE6E29-5D42-4EAA-B531-DBEAF6373175}" type="sibTrans" cxnId="{6DDBCA8D-29A1-465A-820F-0DBDFC4E5F46}">
      <dgm:prSet/>
      <dgm:spPr/>
      <dgm:t>
        <a:bodyPr/>
        <a:lstStyle/>
        <a:p>
          <a:endParaRPr lang="es-CL"/>
        </a:p>
      </dgm:t>
    </dgm:pt>
    <dgm:pt modelId="{C16EA12B-4344-4413-BBEF-62FD68BFC96F}">
      <dgm:prSet phldrT="[Texto]"/>
      <dgm:spPr/>
      <dgm:t>
        <a:bodyPr/>
        <a:lstStyle/>
        <a:p>
          <a:r>
            <a:rPr lang="es-CL" dirty="0" smtClean="0"/>
            <a:t>Son corrientes de agua dulce que viajan de lugares altos hacia lugares bajos. La mayoría nace en las montañas o colinas y a medida que se alejan de su origen, se tornan mas lentos y anchos y, finalmente, desembocan en un océano y lago.</a:t>
          </a:r>
          <a:endParaRPr lang="es-CL" dirty="0"/>
        </a:p>
      </dgm:t>
    </dgm:pt>
    <dgm:pt modelId="{DFC213BD-01D3-44FD-92A8-DDDFCFBD62CB}" type="parTrans" cxnId="{A912B2ED-50AC-478A-A881-34F344BDF9A2}">
      <dgm:prSet/>
      <dgm:spPr/>
      <dgm:t>
        <a:bodyPr/>
        <a:lstStyle/>
        <a:p>
          <a:endParaRPr lang="es-CL"/>
        </a:p>
      </dgm:t>
    </dgm:pt>
    <dgm:pt modelId="{91BB3622-351B-48F0-B563-4DE5B0790707}" type="sibTrans" cxnId="{A912B2ED-50AC-478A-A881-34F344BDF9A2}">
      <dgm:prSet/>
      <dgm:spPr/>
      <dgm:t>
        <a:bodyPr/>
        <a:lstStyle/>
        <a:p>
          <a:endParaRPr lang="es-CL"/>
        </a:p>
      </dgm:t>
    </dgm:pt>
    <dgm:pt modelId="{60BA9CD2-0BAD-4540-9633-69EA98E37039}">
      <dgm:prSet phldrT="[Texto]"/>
      <dgm:spPr/>
      <dgm:t>
        <a:bodyPr/>
        <a:lstStyle/>
        <a:p>
          <a:r>
            <a:rPr lang="es-CL" dirty="0" smtClean="0"/>
            <a:t>Lagos</a:t>
          </a:r>
          <a:endParaRPr lang="es-CL" dirty="0"/>
        </a:p>
      </dgm:t>
    </dgm:pt>
    <dgm:pt modelId="{666BA48D-AEF0-43E5-B37C-7B6901C04371}" type="parTrans" cxnId="{91CE8B62-8566-406D-B87F-46E72A1731B5}">
      <dgm:prSet/>
      <dgm:spPr/>
      <dgm:t>
        <a:bodyPr/>
        <a:lstStyle/>
        <a:p>
          <a:endParaRPr lang="es-CL"/>
        </a:p>
      </dgm:t>
    </dgm:pt>
    <dgm:pt modelId="{BBBD5C9C-697D-42B5-9611-3A52CA14077E}" type="sibTrans" cxnId="{91CE8B62-8566-406D-B87F-46E72A1731B5}">
      <dgm:prSet/>
      <dgm:spPr/>
      <dgm:t>
        <a:bodyPr/>
        <a:lstStyle/>
        <a:p>
          <a:endParaRPr lang="es-CL"/>
        </a:p>
      </dgm:t>
    </dgm:pt>
    <dgm:pt modelId="{6B024812-EF8D-4A2A-B9DB-F21C27D279D1}">
      <dgm:prSet phldrT="[Texto]"/>
      <dgm:spPr/>
      <dgm:t>
        <a:bodyPr/>
        <a:lstStyle/>
        <a:p>
          <a:r>
            <a:rPr lang="es-CL" dirty="0" smtClean="0"/>
            <a:t>Son masas de agua rodeadas por tierra. La mayoría son de agua dulce y se forman cuando el agua proveniente de un río se acumula en una zona determinada. </a:t>
          </a:r>
          <a:endParaRPr lang="es-CL" dirty="0"/>
        </a:p>
      </dgm:t>
    </dgm:pt>
    <dgm:pt modelId="{92F33167-8DCA-4B37-96A7-702B6B700287}" type="parTrans" cxnId="{10791DAE-9452-42F0-BA1D-3389A4FE4293}">
      <dgm:prSet/>
      <dgm:spPr/>
      <dgm:t>
        <a:bodyPr/>
        <a:lstStyle/>
        <a:p>
          <a:endParaRPr lang="es-CL"/>
        </a:p>
      </dgm:t>
    </dgm:pt>
    <dgm:pt modelId="{F89221C4-68A5-4F43-BE80-66D816A26AF6}" type="sibTrans" cxnId="{10791DAE-9452-42F0-BA1D-3389A4FE4293}">
      <dgm:prSet/>
      <dgm:spPr/>
      <dgm:t>
        <a:bodyPr/>
        <a:lstStyle/>
        <a:p>
          <a:endParaRPr lang="es-CL"/>
        </a:p>
      </dgm:t>
    </dgm:pt>
    <dgm:pt modelId="{D0C2F580-E1D1-4213-9030-E03D3BD54E37}">
      <dgm:prSet phldrT="[Texto]"/>
      <dgm:spPr/>
      <dgm:t>
        <a:bodyPr/>
        <a:lstStyle/>
        <a:p>
          <a:r>
            <a:rPr lang="es-CL" dirty="0" smtClean="0"/>
            <a:t>Aguas subterráneas</a:t>
          </a:r>
          <a:endParaRPr lang="es-CL" dirty="0"/>
        </a:p>
      </dgm:t>
    </dgm:pt>
    <dgm:pt modelId="{CF175BF7-AED2-452E-A3B0-C945B92A105A}" type="parTrans" cxnId="{A1D04A35-CBF2-4AC1-B863-B365A9E2FE33}">
      <dgm:prSet/>
      <dgm:spPr/>
      <dgm:t>
        <a:bodyPr/>
        <a:lstStyle/>
        <a:p>
          <a:endParaRPr lang="es-CL"/>
        </a:p>
      </dgm:t>
    </dgm:pt>
    <dgm:pt modelId="{029AB6D5-F791-4468-AC56-767450F437D2}" type="sibTrans" cxnId="{A1D04A35-CBF2-4AC1-B863-B365A9E2FE33}">
      <dgm:prSet/>
      <dgm:spPr/>
      <dgm:t>
        <a:bodyPr/>
        <a:lstStyle/>
        <a:p>
          <a:endParaRPr lang="es-CL"/>
        </a:p>
      </dgm:t>
    </dgm:pt>
    <dgm:pt modelId="{7B66BE5F-489B-4223-9398-C5D98F51ED3E}">
      <dgm:prSet phldrT="[Texto]"/>
      <dgm:spPr/>
      <dgm:t>
        <a:bodyPr/>
        <a:lstStyle/>
        <a:p>
          <a:r>
            <a:rPr lang="es-CL" dirty="0" smtClean="0"/>
            <a:t>Son masas de agua que se acumula bajo la superficie de la tierra, debido a la filtración de la lluvia o el arrastre del agua de los ríos. A medida que el agua se filtra, se acumula en acuíferos. </a:t>
          </a:r>
          <a:endParaRPr lang="es-CL" dirty="0"/>
        </a:p>
      </dgm:t>
    </dgm:pt>
    <dgm:pt modelId="{C001739F-5C49-4C9F-8B1F-5BB12571675F}" type="parTrans" cxnId="{098FF8A6-FF3B-4E7A-9A9C-A05D5C5F0332}">
      <dgm:prSet/>
      <dgm:spPr/>
      <dgm:t>
        <a:bodyPr/>
        <a:lstStyle/>
        <a:p>
          <a:endParaRPr lang="es-CL"/>
        </a:p>
      </dgm:t>
    </dgm:pt>
    <dgm:pt modelId="{4D06B816-5FE4-4661-8951-0FC179165916}" type="sibTrans" cxnId="{098FF8A6-FF3B-4E7A-9A9C-A05D5C5F0332}">
      <dgm:prSet/>
      <dgm:spPr/>
      <dgm:t>
        <a:bodyPr/>
        <a:lstStyle/>
        <a:p>
          <a:endParaRPr lang="es-CL"/>
        </a:p>
      </dgm:t>
    </dgm:pt>
    <dgm:pt modelId="{B7878AB7-C89F-431A-AC9F-7879B72E62A0}" type="pres">
      <dgm:prSet presAssocID="{6390B4BB-2DFD-4870-A6FE-9EAB8942FDF1}" presName="linear" presStyleCnt="0">
        <dgm:presLayoutVars>
          <dgm:dir/>
          <dgm:resizeHandles val="exact"/>
        </dgm:presLayoutVars>
      </dgm:prSet>
      <dgm:spPr/>
      <dgm:t>
        <a:bodyPr/>
        <a:lstStyle/>
        <a:p>
          <a:endParaRPr lang="es-CL"/>
        </a:p>
      </dgm:t>
    </dgm:pt>
    <dgm:pt modelId="{0FB79BDD-7F15-4B76-B0F0-E577AFE140F3}" type="pres">
      <dgm:prSet presAssocID="{BAF92D30-348E-4C64-8043-154EEBAC6676}" presName="comp" presStyleCnt="0"/>
      <dgm:spPr/>
    </dgm:pt>
    <dgm:pt modelId="{DF37DE11-8BCF-4A9E-9907-FA03179B6703}" type="pres">
      <dgm:prSet presAssocID="{BAF92D30-348E-4C64-8043-154EEBAC6676}" presName="box" presStyleLbl="node1" presStyleIdx="0" presStyleCnt="3"/>
      <dgm:spPr/>
      <dgm:t>
        <a:bodyPr/>
        <a:lstStyle/>
        <a:p>
          <a:endParaRPr lang="es-CL"/>
        </a:p>
      </dgm:t>
    </dgm:pt>
    <dgm:pt modelId="{66216A35-CD08-42DB-B7F4-4CF5905EA4A0}" type="pres">
      <dgm:prSet presAssocID="{BAF92D30-348E-4C64-8043-154EEBAC6676}" presName="img" presStyleLbl="fgImgPlace1" presStyleIdx="0" presStyleCnt="3"/>
      <dgm:spPr>
        <a:blipFill rotWithShape="1">
          <a:blip xmlns:r="http://schemas.openxmlformats.org/officeDocument/2006/relationships" r:embed="rId1"/>
          <a:stretch>
            <a:fillRect/>
          </a:stretch>
        </a:blipFill>
      </dgm:spPr>
    </dgm:pt>
    <dgm:pt modelId="{61A8A8E8-E95B-4E1B-9B1E-A8E6E754F6B2}" type="pres">
      <dgm:prSet presAssocID="{BAF92D30-348E-4C64-8043-154EEBAC6676}" presName="text" presStyleLbl="node1" presStyleIdx="0" presStyleCnt="3">
        <dgm:presLayoutVars>
          <dgm:bulletEnabled val="1"/>
        </dgm:presLayoutVars>
      </dgm:prSet>
      <dgm:spPr/>
      <dgm:t>
        <a:bodyPr/>
        <a:lstStyle/>
        <a:p>
          <a:endParaRPr lang="es-CL"/>
        </a:p>
      </dgm:t>
    </dgm:pt>
    <dgm:pt modelId="{B48860C7-3DBC-492A-8B5B-76C556CB2E8B}" type="pres">
      <dgm:prSet presAssocID="{93EE6E29-5D42-4EAA-B531-DBEAF6373175}" presName="spacer" presStyleCnt="0"/>
      <dgm:spPr/>
    </dgm:pt>
    <dgm:pt modelId="{567238C2-17BE-4702-91FF-F2472329B7A4}" type="pres">
      <dgm:prSet presAssocID="{60BA9CD2-0BAD-4540-9633-69EA98E37039}" presName="comp" presStyleCnt="0"/>
      <dgm:spPr/>
    </dgm:pt>
    <dgm:pt modelId="{D6368C0A-23AA-4C72-A2F5-720C9E49D416}" type="pres">
      <dgm:prSet presAssocID="{60BA9CD2-0BAD-4540-9633-69EA98E37039}" presName="box" presStyleLbl="node1" presStyleIdx="1" presStyleCnt="3"/>
      <dgm:spPr/>
      <dgm:t>
        <a:bodyPr/>
        <a:lstStyle/>
        <a:p>
          <a:endParaRPr lang="es-CL"/>
        </a:p>
      </dgm:t>
    </dgm:pt>
    <dgm:pt modelId="{393EA39F-72D7-4EAE-AC62-38051EE1C2B1}" type="pres">
      <dgm:prSet presAssocID="{60BA9CD2-0BAD-4540-9633-69EA98E37039}" presName="img" presStyleLbl="fgImgPlace1" presStyleIdx="1" presStyleCnt="3"/>
      <dgm:spPr>
        <a:blipFill rotWithShape="1">
          <a:blip xmlns:r="http://schemas.openxmlformats.org/officeDocument/2006/relationships" r:embed="rId2"/>
          <a:stretch>
            <a:fillRect/>
          </a:stretch>
        </a:blipFill>
      </dgm:spPr>
    </dgm:pt>
    <dgm:pt modelId="{2901E40B-9CBC-4691-ADCD-62D3205461D2}" type="pres">
      <dgm:prSet presAssocID="{60BA9CD2-0BAD-4540-9633-69EA98E37039}" presName="text" presStyleLbl="node1" presStyleIdx="1" presStyleCnt="3">
        <dgm:presLayoutVars>
          <dgm:bulletEnabled val="1"/>
        </dgm:presLayoutVars>
      </dgm:prSet>
      <dgm:spPr/>
      <dgm:t>
        <a:bodyPr/>
        <a:lstStyle/>
        <a:p>
          <a:endParaRPr lang="es-CL"/>
        </a:p>
      </dgm:t>
    </dgm:pt>
    <dgm:pt modelId="{10BFA6CE-DF9F-4ED0-A497-0F6C10F7B6D0}" type="pres">
      <dgm:prSet presAssocID="{BBBD5C9C-697D-42B5-9611-3A52CA14077E}" presName="spacer" presStyleCnt="0"/>
      <dgm:spPr/>
    </dgm:pt>
    <dgm:pt modelId="{9E6183A1-345F-4C65-A069-A44DBBC48958}" type="pres">
      <dgm:prSet presAssocID="{D0C2F580-E1D1-4213-9030-E03D3BD54E37}" presName="comp" presStyleCnt="0"/>
      <dgm:spPr/>
    </dgm:pt>
    <dgm:pt modelId="{F31BB9F4-B806-4F1D-86BC-C04E1D077E17}" type="pres">
      <dgm:prSet presAssocID="{D0C2F580-E1D1-4213-9030-E03D3BD54E37}" presName="box" presStyleLbl="node1" presStyleIdx="2" presStyleCnt="3"/>
      <dgm:spPr/>
      <dgm:t>
        <a:bodyPr/>
        <a:lstStyle/>
        <a:p>
          <a:endParaRPr lang="es-CL"/>
        </a:p>
      </dgm:t>
    </dgm:pt>
    <dgm:pt modelId="{5068E77A-33EB-4D37-928A-AE4655AED88C}" type="pres">
      <dgm:prSet presAssocID="{D0C2F580-E1D1-4213-9030-E03D3BD54E37}" presName="img" presStyleLbl="fgImgPlace1" presStyleIdx="2" presStyleCnt="3"/>
      <dgm:spPr>
        <a:blipFill rotWithShape="1">
          <a:blip xmlns:r="http://schemas.openxmlformats.org/officeDocument/2006/relationships" r:embed="rId3"/>
          <a:stretch>
            <a:fillRect/>
          </a:stretch>
        </a:blipFill>
      </dgm:spPr>
    </dgm:pt>
    <dgm:pt modelId="{D26600CB-6B77-4327-8483-F333F30B4352}" type="pres">
      <dgm:prSet presAssocID="{D0C2F580-E1D1-4213-9030-E03D3BD54E37}" presName="text" presStyleLbl="node1" presStyleIdx="2" presStyleCnt="3">
        <dgm:presLayoutVars>
          <dgm:bulletEnabled val="1"/>
        </dgm:presLayoutVars>
      </dgm:prSet>
      <dgm:spPr/>
      <dgm:t>
        <a:bodyPr/>
        <a:lstStyle/>
        <a:p>
          <a:endParaRPr lang="es-CL"/>
        </a:p>
      </dgm:t>
    </dgm:pt>
  </dgm:ptLst>
  <dgm:cxnLst>
    <dgm:cxn modelId="{B3950DF6-E1A0-45E0-A9FF-5C21928FD935}" type="presOf" srcId="{D0C2F580-E1D1-4213-9030-E03D3BD54E37}" destId="{D26600CB-6B77-4327-8483-F333F30B4352}" srcOrd="1" destOrd="0" presId="urn:microsoft.com/office/officeart/2005/8/layout/vList4#1"/>
    <dgm:cxn modelId="{44B3D180-D032-4F36-B7E6-7A23A411AB5B}" type="presOf" srcId="{C16EA12B-4344-4413-BBEF-62FD68BFC96F}" destId="{61A8A8E8-E95B-4E1B-9B1E-A8E6E754F6B2}" srcOrd="1" destOrd="1" presId="urn:microsoft.com/office/officeart/2005/8/layout/vList4#1"/>
    <dgm:cxn modelId="{0B04EE95-35E5-4D12-BB44-9825404D8911}" type="presOf" srcId="{60BA9CD2-0BAD-4540-9633-69EA98E37039}" destId="{D6368C0A-23AA-4C72-A2F5-720C9E49D416}" srcOrd="0" destOrd="0" presId="urn:microsoft.com/office/officeart/2005/8/layout/vList4#1"/>
    <dgm:cxn modelId="{A912B2ED-50AC-478A-A881-34F344BDF9A2}" srcId="{BAF92D30-348E-4C64-8043-154EEBAC6676}" destId="{C16EA12B-4344-4413-BBEF-62FD68BFC96F}" srcOrd="0" destOrd="0" parTransId="{DFC213BD-01D3-44FD-92A8-DDDFCFBD62CB}" sibTransId="{91BB3622-351B-48F0-B563-4DE5B0790707}"/>
    <dgm:cxn modelId="{10791DAE-9452-42F0-BA1D-3389A4FE4293}" srcId="{60BA9CD2-0BAD-4540-9633-69EA98E37039}" destId="{6B024812-EF8D-4A2A-B9DB-F21C27D279D1}" srcOrd="0" destOrd="0" parTransId="{92F33167-8DCA-4B37-96A7-702B6B700287}" sibTransId="{F89221C4-68A5-4F43-BE80-66D816A26AF6}"/>
    <dgm:cxn modelId="{0400B6DC-8576-4D8B-A3DE-CFEED43F8876}" type="presOf" srcId="{6B024812-EF8D-4A2A-B9DB-F21C27D279D1}" destId="{2901E40B-9CBC-4691-ADCD-62D3205461D2}" srcOrd="1" destOrd="1" presId="urn:microsoft.com/office/officeart/2005/8/layout/vList4#1"/>
    <dgm:cxn modelId="{0FFBE358-C451-437D-9508-FAB4CBF503C2}" type="presOf" srcId="{7B66BE5F-489B-4223-9398-C5D98F51ED3E}" destId="{F31BB9F4-B806-4F1D-86BC-C04E1D077E17}" srcOrd="0" destOrd="1" presId="urn:microsoft.com/office/officeart/2005/8/layout/vList4#1"/>
    <dgm:cxn modelId="{25FD5AA0-5C42-4528-93FF-208F3400FA6F}" type="presOf" srcId="{6390B4BB-2DFD-4870-A6FE-9EAB8942FDF1}" destId="{B7878AB7-C89F-431A-AC9F-7879B72E62A0}" srcOrd="0" destOrd="0" presId="urn:microsoft.com/office/officeart/2005/8/layout/vList4#1"/>
    <dgm:cxn modelId="{1DA92A10-B5BD-453E-9541-9A210FF6FD6D}" type="presOf" srcId="{60BA9CD2-0BAD-4540-9633-69EA98E37039}" destId="{2901E40B-9CBC-4691-ADCD-62D3205461D2}" srcOrd="1" destOrd="0" presId="urn:microsoft.com/office/officeart/2005/8/layout/vList4#1"/>
    <dgm:cxn modelId="{293EB54F-40D0-40EC-9599-C0B58BC06AA0}" type="presOf" srcId="{BAF92D30-348E-4C64-8043-154EEBAC6676}" destId="{DF37DE11-8BCF-4A9E-9907-FA03179B6703}" srcOrd="0" destOrd="0" presId="urn:microsoft.com/office/officeart/2005/8/layout/vList4#1"/>
    <dgm:cxn modelId="{91CE8B62-8566-406D-B87F-46E72A1731B5}" srcId="{6390B4BB-2DFD-4870-A6FE-9EAB8942FDF1}" destId="{60BA9CD2-0BAD-4540-9633-69EA98E37039}" srcOrd="1" destOrd="0" parTransId="{666BA48D-AEF0-43E5-B37C-7B6901C04371}" sibTransId="{BBBD5C9C-697D-42B5-9611-3A52CA14077E}"/>
    <dgm:cxn modelId="{31D76227-D5AF-4605-81F6-A3394665FFFF}" type="presOf" srcId="{C16EA12B-4344-4413-BBEF-62FD68BFC96F}" destId="{DF37DE11-8BCF-4A9E-9907-FA03179B6703}" srcOrd="0" destOrd="1" presId="urn:microsoft.com/office/officeart/2005/8/layout/vList4#1"/>
    <dgm:cxn modelId="{DCE19F31-C3C3-41DF-BE62-81DB007782CC}" type="presOf" srcId="{6B024812-EF8D-4A2A-B9DB-F21C27D279D1}" destId="{D6368C0A-23AA-4C72-A2F5-720C9E49D416}" srcOrd="0" destOrd="1" presId="urn:microsoft.com/office/officeart/2005/8/layout/vList4#1"/>
    <dgm:cxn modelId="{098FF8A6-FF3B-4E7A-9A9C-A05D5C5F0332}" srcId="{D0C2F580-E1D1-4213-9030-E03D3BD54E37}" destId="{7B66BE5F-489B-4223-9398-C5D98F51ED3E}" srcOrd="0" destOrd="0" parTransId="{C001739F-5C49-4C9F-8B1F-5BB12571675F}" sibTransId="{4D06B816-5FE4-4661-8951-0FC179165916}"/>
    <dgm:cxn modelId="{6DDBCA8D-29A1-465A-820F-0DBDFC4E5F46}" srcId="{6390B4BB-2DFD-4870-A6FE-9EAB8942FDF1}" destId="{BAF92D30-348E-4C64-8043-154EEBAC6676}" srcOrd="0" destOrd="0" parTransId="{A78CBEF8-D04C-49FA-951C-D17D6ACFA736}" sibTransId="{93EE6E29-5D42-4EAA-B531-DBEAF6373175}"/>
    <dgm:cxn modelId="{5C76AC05-C0B2-4828-9753-2502F9115553}" type="presOf" srcId="{BAF92D30-348E-4C64-8043-154EEBAC6676}" destId="{61A8A8E8-E95B-4E1B-9B1E-A8E6E754F6B2}" srcOrd="1" destOrd="0" presId="urn:microsoft.com/office/officeart/2005/8/layout/vList4#1"/>
    <dgm:cxn modelId="{A1D04A35-CBF2-4AC1-B863-B365A9E2FE33}" srcId="{6390B4BB-2DFD-4870-A6FE-9EAB8942FDF1}" destId="{D0C2F580-E1D1-4213-9030-E03D3BD54E37}" srcOrd="2" destOrd="0" parTransId="{CF175BF7-AED2-452E-A3B0-C945B92A105A}" sibTransId="{029AB6D5-F791-4468-AC56-767450F437D2}"/>
    <dgm:cxn modelId="{E52B3145-30A8-473B-B996-00C0D5ED856B}" type="presOf" srcId="{D0C2F580-E1D1-4213-9030-E03D3BD54E37}" destId="{F31BB9F4-B806-4F1D-86BC-C04E1D077E17}" srcOrd="0" destOrd="0" presId="urn:microsoft.com/office/officeart/2005/8/layout/vList4#1"/>
    <dgm:cxn modelId="{F88997E6-FAF3-4644-A455-40F820A87577}" type="presOf" srcId="{7B66BE5F-489B-4223-9398-C5D98F51ED3E}" destId="{D26600CB-6B77-4327-8483-F333F30B4352}" srcOrd="1" destOrd="1" presId="urn:microsoft.com/office/officeart/2005/8/layout/vList4#1"/>
    <dgm:cxn modelId="{6E3A22C5-F3DF-4F0B-A1F1-A89DD1296E2A}" type="presParOf" srcId="{B7878AB7-C89F-431A-AC9F-7879B72E62A0}" destId="{0FB79BDD-7F15-4B76-B0F0-E577AFE140F3}" srcOrd="0" destOrd="0" presId="urn:microsoft.com/office/officeart/2005/8/layout/vList4#1"/>
    <dgm:cxn modelId="{12E8EF2B-BF1F-4582-A30E-975EC1CAE6DF}" type="presParOf" srcId="{0FB79BDD-7F15-4B76-B0F0-E577AFE140F3}" destId="{DF37DE11-8BCF-4A9E-9907-FA03179B6703}" srcOrd="0" destOrd="0" presId="urn:microsoft.com/office/officeart/2005/8/layout/vList4#1"/>
    <dgm:cxn modelId="{02020D1C-C200-49E9-97FE-E1C45BBD9F55}" type="presParOf" srcId="{0FB79BDD-7F15-4B76-B0F0-E577AFE140F3}" destId="{66216A35-CD08-42DB-B7F4-4CF5905EA4A0}" srcOrd="1" destOrd="0" presId="urn:microsoft.com/office/officeart/2005/8/layout/vList4#1"/>
    <dgm:cxn modelId="{DE28B40B-E55C-4F00-AA51-F589CAA742C7}" type="presParOf" srcId="{0FB79BDD-7F15-4B76-B0F0-E577AFE140F3}" destId="{61A8A8E8-E95B-4E1B-9B1E-A8E6E754F6B2}" srcOrd="2" destOrd="0" presId="urn:microsoft.com/office/officeart/2005/8/layout/vList4#1"/>
    <dgm:cxn modelId="{B63E5335-9C87-4413-9AFE-23F3F4C9FC24}" type="presParOf" srcId="{B7878AB7-C89F-431A-AC9F-7879B72E62A0}" destId="{B48860C7-3DBC-492A-8B5B-76C556CB2E8B}" srcOrd="1" destOrd="0" presId="urn:microsoft.com/office/officeart/2005/8/layout/vList4#1"/>
    <dgm:cxn modelId="{CD9AF1F6-E76F-41BB-9E4D-7734CFC52A86}" type="presParOf" srcId="{B7878AB7-C89F-431A-AC9F-7879B72E62A0}" destId="{567238C2-17BE-4702-91FF-F2472329B7A4}" srcOrd="2" destOrd="0" presId="urn:microsoft.com/office/officeart/2005/8/layout/vList4#1"/>
    <dgm:cxn modelId="{20B0A624-14FD-4F19-8852-02038E81A327}" type="presParOf" srcId="{567238C2-17BE-4702-91FF-F2472329B7A4}" destId="{D6368C0A-23AA-4C72-A2F5-720C9E49D416}" srcOrd="0" destOrd="0" presId="urn:microsoft.com/office/officeart/2005/8/layout/vList4#1"/>
    <dgm:cxn modelId="{E249F287-2DC8-48DA-9726-5C0EC10766D0}" type="presParOf" srcId="{567238C2-17BE-4702-91FF-F2472329B7A4}" destId="{393EA39F-72D7-4EAE-AC62-38051EE1C2B1}" srcOrd="1" destOrd="0" presId="urn:microsoft.com/office/officeart/2005/8/layout/vList4#1"/>
    <dgm:cxn modelId="{F996E2F3-5A1C-49ED-9942-F56AB9F8C19A}" type="presParOf" srcId="{567238C2-17BE-4702-91FF-F2472329B7A4}" destId="{2901E40B-9CBC-4691-ADCD-62D3205461D2}" srcOrd="2" destOrd="0" presId="urn:microsoft.com/office/officeart/2005/8/layout/vList4#1"/>
    <dgm:cxn modelId="{D72E58EF-FC0C-4EFA-BB37-89DC6DDFCE3C}" type="presParOf" srcId="{B7878AB7-C89F-431A-AC9F-7879B72E62A0}" destId="{10BFA6CE-DF9F-4ED0-A497-0F6C10F7B6D0}" srcOrd="3" destOrd="0" presId="urn:microsoft.com/office/officeart/2005/8/layout/vList4#1"/>
    <dgm:cxn modelId="{CC538477-512A-4E27-915A-2FC2941D91D7}" type="presParOf" srcId="{B7878AB7-C89F-431A-AC9F-7879B72E62A0}" destId="{9E6183A1-345F-4C65-A069-A44DBBC48958}" srcOrd="4" destOrd="0" presId="urn:microsoft.com/office/officeart/2005/8/layout/vList4#1"/>
    <dgm:cxn modelId="{9620687F-0916-4849-9EAA-7EE48A1E8C04}" type="presParOf" srcId="{9E6183A1-345F-4C65-A069-A44DBBC48958}" destId="{F31BB9F4-B806-4F1D-86BC-C04E1D077E17}" srcOrd="0" destOrd="0" presId="urn:microsoft.com/office/officeart/2005/8/layout/vList4#1"/>
    <dgm:cxn modelId="{DE35E804-B80C-4CA2-B247-E814F20F80B0}" type="presParOf" srcId="{9E6183A1-345F-4C65-A069-A44DBBC48958}" destId="{5068E77A-33EB-4D37-928A-AE4655AED88C}" srcOrd="1" destOrd="0" presId="urn:microsoft.com/office/officeart/2005/8/layout/vList4#1"/>
    <dgm:cxn modelId="{2F02AB3E-D09E-4C5C-AB19-A091F819588C}" type="presParOf" srcId="{9E6183A1-345F-4C65-A069-A44DBBC48958}" destId="{D26600CB-6B77-4327-8483-F333F30B4352}" srcOrd="2" destOrd="0" presId="urn:microsoft.com/office/officeart/2005/8/layout/vList4#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B36E1D8-934F-4E2E-A3D2-C386FF2C41FB}"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es-CL"/>
        </a:p>
      </dgm:t>
    </dgm:pt>
    <dgm:pt modelId="{7699467E-5CCE-4BDD-8537-003FB2305EBB}">
      <dgm:prSet phldrT="[Texto]"/>
      <dgm:spPr/>
      <dgm:t>
        <a:bodyPr/>
        <a:lstStyle/>
        <a:p>
          <a:r>
            <a:rPr lang="es-CL" dirty="0" smtClean="0"/>
            <a:t>Océanos</a:t>
          </a:r>
          <a:endParaRPr lang="es-CL" dirty="0"/>
        </a:p>
      </dgm:t>
    </dgm:pt>
    <dgm:pt modelId="{403AF3CC-3A88-4C8F-8FB5-F26858A0A517}" type="parTrans" cxnId="{97F585C9-A1B0-46B0-8D15-C2E8BE5B47BC}">
      <dgm:prSet/>
      <dgm:spPr/>
      <dgm:t>
        <a:bodyPr/>
        <a:lstStyle/>
        <a:p>
          <a:endParaRPr lang="es-CL"/>
        </a:p>
      </dgm:t>
    </dgm:pt>
    <dgm:pt modelId="{6436498F-8B8A-40C9-8997-BE0D77887269}" type="sibTrans" cxnId="{97F585C9-A1B0-46B0-8D15-C2E8BE5B47BC}">
      <dgm:prSet/>
      <dgm:spPr/>
      <dgm:t>
        <a:bodyPr/>
        <a:lstStyle/>
        <a:p>
          <a:endParaRPr lang="es-CL"/>
        </a:p>
      </dgm:t>
    </dgm:pt>
    <dgm:pt modelId="{DFF1993D-7C38-4588-BE4D-5C3AB9E00783}">
      <dgm:prSet phldrT="[Texto]"/>
      <dgm:spPr/>
      <dgm:t>
        <a:bodyPr/>
        <a:lstStyle/>
        <a:p>
          <a:r>
            <a:rPr lang="es-CL" dirty="0" smtClean="0"/>
            <a:t>Atlántico</a:t>
          </a:r>
          <a:endParaRPr lang="es-CL" dirty="0"/>
        </a:p>
      </dgm:t>
    </dgm:pt>
    <dgm:pt modelId="{AC23F7D3-DAB0-46B2-A17E-18E435E8A52D}" type="parTrans" cxnId="{BF01B427-A87C-4925-B7AE-98032E6D94EE}">
      <dgm:prSet/>
      <dgm:spPr/>
      <dgm:t>
        <a:bodyPr/>
        <a:lstStyle/>
        <a:p>
          <a:endParaRPr lang="es-CL"/>
        </a:p>
      </dgm:t>
    </dgm:pt>
    <dgm:pt modelId="{ED114C49-5E73-4FBE-9D71-2554873250F5}" type="sibTrans" cxnId="{BF01B427-A87C-4925-B7AE-98032E6D94EE}">
      <dgm:prSet/>
      <dgm:spPr/>
      <dgm:t>
        <a:bodyPr/>
        <a:lstStyle/>
        <a:p>
          <a:endParaRPr lang="es-CL"/>
        </a:p>
      </dgm:t>
    </dgm:pt>
    <dgm:pt modelId="{E406E543-5981-40DC-A0F8-0989123B2853}">
      <dgm:prSet phldrT="[Texto]"/>
      <dgm:spPr/>
      <dgm:t>
        <a:bodyPr/>
        <a:lstStyle/>
        <a:p>
          <a:r>
            <a:rPr lang="es-CL" dirty="0" smtClean="0"/>
            <a:t>Pacífico</a:t>
          </a:r>
          <a:endParaRPr lang="es-CL" dirty="0"/>
        </a:p>
      </dgm:t>
    </dgm:pt>
    <dgm:pt modelId="{D09B5D2B-418B-4505-959C-37AD16A16013}" type="parTrans" cxnId="{0D7B96FC-93D7-4E33-848A-C5E76BE126D0}">
      <dgm:prSet/>
      <dgm:spPr/>
      <dgm:t>
        <a:bodyPr/>
        <a:lstStyle/>
        <a:p>
          <a:endParaRPr lang="es-CL"/>
        </a:p>
      </dgm:t>
    </dgm:pt>
    <dgm:pt modelId="{6074E152-64EA-4600-9366-8EF74124D08E}" type="sibTrans" cxnId="{0D7B96FC-93D7-4E33-848A-C5E76BE126D0}">
      <dgm:prSet/>
      <dgm:spPr/>
      <dgm:t>
        <a:bodyPr/>
        <a:lstStyle/>
        <a:p>
          <a:endParaRPr lang="es-CL"/>
        </a:p>
      </dgm:t>
    </dgm:pt>
    <dgm:pt modelId="{E7986F68-C6A9-4807-8B1B-5310E4B5AFE6}">
      <dgm:prSet phldrT="[Texto]"/>
      <dgm:spPr/>
      <dgm:t>
        <a:bodyPr/>
        <a:lstStyle/>
        <a:p>
          <a:r>
            <a:rPr lang="es-CL" dirty="0" smtClean="0"/>
            <a:t>Indico</a:t>
          </a:r>
          <a:endParaRPr lang="es-CL" dirty="0"/>
        </a:p>
      </dgm:t>
    </dgm:pt>
    <dgm:pt modelId="{F0FB5F39-3DE7-4628-998A-AD4598D5BC06}" type="parTrans" cxnId="{920A4863-78CA-4170-9D6B-6DFD3FC1C836}">
      <dgm:prSet/>
      <dgm:spPr/>
      <dgm:t>
        <a:bodyPr/>
        <a:lstStyle/>
        <a:p>
          <a:endParaRPr lang="es-CL"/>
        </a:p>
      </dgm:t>
    </dgm:pt>
    <dgm:pt modelId="{79743EDA-7071-433F-9537-245CD02AF29F}" type="sibTrans" cxnId="{920A4863-78CA-4170-9D6B-6DFD3FC1C836}">
      <dgm:prSet/>
      <dgm:spPr/>
      <dgm:t>
        <a:bodyPr/>
        <a:lstStyle/>
        <a:p>
          <a:endParaRPr lang="es-CL"/>
        </a:p>
      </dgm:t>
    </dgm:pt>
    <dgm:pt modelId="{889FD169-083A-4543-A3EE-7C4800E3C751}">
      <dgm:prSet phldrT="[Texto]"/>
      <dgm:spPr/>
      <dgm:t>
        <a:bodyPr/>
        <a:lstStyle/>
        <a:p>
          <a:r>
            <a:rPr lang="es-CL" dirty="0" smtClean="0"/>
            <a:t>Ártico</a:t>
          </a:r>
          <a:endParaRPr lang="es-CL" dirty="0"/>
        </a:p>
      </dgm:t>
    </dgm:pt>
    <dgm:pt modelId="{AF6A4B95-E5CB-4B87-AC35-93B3B6F1D7CD}" type="parTrans" cxnId="{7D79C418-291E-496B-8CA1-2B4020CF543D}">
      <dgm:prSet/>
      <dgm:spPr/>
      <dgm:t>
        <a:bodyPr/>
        <a:lstStyle/>
        <a:p>
          <a:endParaRPr lang="es-CL"/>
        </a:p>
      </dgm:t>
    </dgm:pt>
    <dgm:pt modelId="{FB7E8B21-2309-44DB-97A7-FD7373A07C03}" type="sibTrans" cxnId="{7D79C418-291E-496B-8CA1-2B4020CF543D}">
      <dgm:prSet/>
      <dgm:spPr/>
      <dgm:t>
        <a:bodyPr/>
        <a:lstStyle/>
        <a:p>
          <a:endParaRPr lang="es-CL"/>
        </a:p>
      </dgm:t>
    </dgm:pt>
    <dgm:pt modelId="{89C58D45-C693-455B-8890-858090BBD16C}">
      <dgm:prSet phldrT="[Texto]"/>
      <dgm:spPr/>
      <dgm:t>
        <a:bodyPr/>
        <a:lstStyle/>
        <a:p>
          <a:r>
            <a:rPr lang="es-CL" dirty="0" smtClean="0"/>
            <a:t>Antártico</a:t>
          </a:r>
          <a:endParaRPr lang="es-CL" dirty="0"/>
        </a:p>
      </dgm:t>
    </dgm:pt>
    <dgm:pt modelId="{6E63C5AF-35F5-417C-835C-0EB965624E9D}" type="parTrans" cxnId="{A87D4ED8-D49F-4B70-9B21-33578854FC7C}">
      <dgm:prSet/>
      <dgm:spPr/>
      <dgm:t>
        <a:bodyPr/>
        <a:lstStyle/>
        <a:p>
          <a:endParaRPr lang="es-CL"/>
        </a:p>
      </dgm:t>
    </dgm:pt>
    <dgm:pt modelId="{CF38D57C-B34E-4155-B995-2AD7184CA0FD}" type="sibTrans" cxnId="{A87D4ED8-D49F-4B70-9B21-33578854FC7C}">
      <dgm:prSet/>
      <dgm:spPr/>
      <dgm:t>
        <a:bodyPr/>
        <a:lstStyle/>
        <a:p>
          <a:endParaRPr lang="es-CL"/>
        </a:p>
      </dgm:t>
    </dgm:pt>
    <dgm:pt modelId="{9C9F5EAE-AF16-4DFC-AE90-F189C550CAB6}" type="pres">
      <dgm:prSet presAssocID="{6B36E1D8-934F-4E2E-A3D2-C386FF2C41FB}" presName="diagram" presStyleCnt="0">
        <dgm:presLayoutVars>
          <dgm:chPref val="1"/>
          <dgm:dir/>
          <dgm:animOne val="branch"/>
          <dgm:animLvl val="lvl"/>
          <dgm:resizeHandles val="exact"/>
        </dgm:presLayoutVars>
      </dgm:prSet>
      <dgm:spPr/>
      <dgm:t>
        <a:bodyPr/>
        <a:lstStyle/>
        <a:p>
          <a:endParaRPr lang="es-CL"/>
        </a:p>
      </dgm:t>
    </dgm:pt>
    <dgm:pt modelId="{DFE96C92-9736-48A2-93EA-528FF89D601E}" type="pres">
      <dgm:prSet presAssocID="{7699467E-5CCE-4BDD-8537-003FB2305EBB}" presName="root1" presStyleCnt="0"/>
      <dgm:spPr/>
    </dgm:pt>
    <dgm:pt modelId="{9E7F9882-B502-4B76-9E6A-483FF8EE475C}" type="pres">
      <dgm:prSet presAssocID="{7699467E-5CCE-4BDD-8537-003FB2305EBB}" presName="LevelOneTextNode" presStyleLbl="node0" presStyleIdx="0" presStyleCnt="1">
        <dgm:presLayoutVars>
          <dgm:chPref val="3"/>
        </dgm:presLayoutVars>
      </dgm:prSet>
      <dgm:spPr/>
      <dgm:t>
        <a:bodyPr/>
        <a:lstStyle/>
        <a:p>
          <a:endParaRPr lang="es-CL"/>
        </a:p>
      </dgm:t>
    </dgm:pt>
    <dgm:pt modelId="{52BAEDE2-DEE7-4A57-A735-0A17E43D0FD9}" type="pres">
      <dgm:prSet presAssocID="{7699467E-5CCE-4BDD-8537-003FB2305EBB}" presName="level2hierChild" presStyleCnt="0"/>
      <dgm:spPr/>
    </dgm:pt>
    <dgm:pt modelId="{7D37861D-27B6-455B-B5D0-39127F1471E4}" type="pres">
      <dgm:prSet presAssocID="{AC23F7D3-DAB0-46B2-A17E-18E435E8A52D}" presName="conn2-1" presStyleLbl="parChTrans1D2" presStyleIdx="0" presStyleCnt="5"/>
      <dgm:spPr/>
      <dgm:t>
        <a:bodyPr/>
        <a:lstStyle/>
        <a:p>
          <a:endParaRPr lang="es-CL"/>
        </a:p>
      </dgm:t>
    </dgm:pt>
    <dgm:pt modelId="{B7D3CAA7-96CE-496F-8424-DE28756DC186}" type="pres">
      <dgm:prSet presAssocID="{AC23F7D3-DAB0-46B2-A17E-18E435E8A52D}" presName="connTx" presStyleLbl="parChTrans1D2" presStyleIdx="0" presStyleCnt="5"/>
      <dgm:spPr/>
      <dgm:t>
        <a:bodyPr/>
        <a:lstStyle/>
        <a:p>
          <a:endParaRPr lang="es-CL"/>
        </a:p>
      </dgm:t>
    </dgm:pt>
    <dgm:pt modelId="{4DC3D627-05B9-4105-B438-59B910BA0B18}" type="pres">
      <dgm:prSet presAssocID="{DFF1993D-7C38-4588-BE4D-5C3AB9E00783}" presName="root2" presStyleCnt="0"/>
      <dgm:spPr/>
    </dgm:pt>
    <dgm:pt modelId="{685C8498-00EC-44A4-BD0B-77F507DDBFF8}" type="pres">
      <dgm:prSet presAssocID="{DFF1993D-7C38-4588-BE4D-5C3AB9E00783}" presName="LevelTwoTextNode" presStyleLbl="node2" presStyleIdx="0" presStyleCnt="5">
        <dgm:presLayoutVars>
          <dgm:chPref val="3"/>
        </dgm:presLayoutVars>
      </dgm:prSet>
      <dgm:spPr/>
      <dgm:t>
        <a:bodyPr/>
        <a:lstStyle/>
        <a:p>
          <a:endParaRPr lang="es-CL"/>
        </a:p>
      </dgm:t>
    </dgm:pt>
    <dgm:pt modelId="{48F51D54-0707-4392-9B53-AC3CB6E52459}" type="pres">
      <dgm:prSet presAssocID="{DFF1993D-7C38-4588-BE4D-5C3AB9E00783}" presName="level3hierChild" presStyleCnt="0"/>
      <dgm:spPr/>
    </dgm:pt>
    <dgm:pt modelId="{E038974C-B74B-4855-96E7-943DC8F85968}" type="pres">
      <dgm:prSet presAssocID="{F0FB5F39-3DE7-4628-998A-AD4598D5BC06}" presName="conn2-1" presStyleLbl="parChTrans1D2" presStyleIdx="1" presStyleCnt="5"/>
      <dgm:spPr/>
      <dgm:t>
        <a:bodyPr/>
        <a:lstStyle/>
        <a:p>
          <a:endParaRPr lang="es-CL"/>
        </a:p>
      </dgm:t>
    </dgm:pt>
    <dgm:pt modelId="{73E38ABB-4E14-4ED4-87CC-28AA910AF586}" type="pres">
      <dgm:prSet presAssocID="{F0FB5F39-3DE7-4628-998A-AD4598D5BC06}" presName="connTx" presStyleLbl="parChTrans1D2" presStyleIdx="1" presStyleCnt="5"/>
      <dgm:spPr/>
      <dgm:t>
        <a:bodyPr/>
        <a:lstStyle/>
        <a:p>
          <a:endParaRPr lang="es-CL"/>
        </a:p>
      </dgm:t>
    </dgm:pt>
    <dgm:pt modelId="{AFABCDF0-8355-4225-AEA2-3B60385FCE57}" type="pres">
      <dgm:prSet presAssocID="{E7986F68-C6A9-4807-8B1B-5310E4B5AFE6}" presName="root2" presStyleCnt="0"/>
      <dgm:spPr/>
    </dgm:pt>
    <dgm:pt modelId="{9EA39569-77C1-4DD4-893F-9D8248BEBA82}" type="pres">
      <dgm:prSet presAssocID="{E7986F68-C6A9-4807-8B1B-5310E4B5AFE6}" presName="LevelTwoTextNode" presStyleLbl="node2" presStyleIdx="1" presStyleCnt="5">
        <dgm:presLayoutVars>
          <dgm:chPref val="3"/>
        </dgm:presLayoutVars>
      </dgm:prSet>
      <dgm:spPr/>
      <dgm:t>
        <a:bodyPr/>
        <a:lstStyle/>
        <a:p>
          <a:endParaRPr lang="es-CL"/>
        </a:p>
      </dgm:t>
    </dgm:pt>
    <dgm:pt modelId="{75AC4240-B231-4D64-9C8D-01CC8959E531}" type="pres">
      <dgm:prSet presAssocID="{E7986F68-C6A9-4807-8B1B-5310E4B5AFE6}" presName="level3hierChild" presStyleCnt="0"/>
      <dgm:spPr/>
    </dgm:pt>
    <dgm:pt modelId="{81CBFCF8-7CED-4F1C-9DB5-BBF79DADDF0F}" type="pres">
      <dgm:prSet presAssocID="{AF6A4B95-E5CB-4B87-AC35-93B3B6F1D7CD}" presName="conn2-1" presStyleLbl="parChTrans1D2" presStyleIdx="2" presStyleCnt="5"/>
      <dgm:spPr/>
      <dgm:t>
        <a:bodyPr/>
        <a:lstStyle/>
        <a:p>
          <a:endParaRPr lang="es-CL"/>
        </a:p>
      </dgm:t>
    </dgm:pt>
    <dgm:pt modelId="{09CE7E6F-84DB-47AC-8FC6-94D70C329176}" type="pres">
      <dgm:prSet presAssocID="{AF6A4B95-E5CB-4B87-AC35-93B3B6F1D7CD}" presName="connTx" presStyleLbl="parChTrans1D2" presStyleIdx="2" presStyleCnt="5"/>
      <dgm:spPr/>
      <dgm:t>
        <a:bodyPr/>
        <a:lstStyle/>
        <a:p>
          <a:endParaRPr lang="es-CL"/>
        </a:p>
      </dgm:t>
    </dgm:pt>
    <dgm:pt modelId="{49E13354-19FA-425B-9CAA-664690E6B5CE}" type="pres">
      <dgm:prSet presAssocID="{889FD169-083A-4543-A3EE-7C4800E3C751}" presName="root2" presStyleCnt="0"/>
      <dgm:spPr/>
    </dgm:pt>
    <dgm:pt modelId="{77656C49-3EDC-45E4-A085-964EB910B6E6}" type="pres">
      <dgm:prSet presAssocID="{889FD169-083A-4543-A3EE-7C4800E3C751}" presName="LevelTwoTextNode" presStyleLbl="node2" presStyleIdx="2" presStyleCnt="5">
        <dgm:presLayoutVars>
          <dgm:chPref val="3"/>
        </dgm:presLayoutVars>
      </dgm:prSet>
      <dgm:spPr/>
      <dgm:t>
        <a:bodyPr/>
        <a:lstStyle/>
        <a:p>
          <a:endParaRPr lang="es-CL"/>
        </a:p>
      </dgm:t>
    </dgm:pt>
    <dgm:pt modelId="{99F7397A-D2AE-4DA9-BBAE-528E7AC1456A}" type="pres">
      <dgm:prSet presAssocID="{889FD169-083A-4543-A3EE-7C4800E3C751}" presName="level3hierChild" presStyleCnt="0"/>
      <dgm:spPr/>
    </dgm:pt>
    <dgm:pt modelId="{C1375C68-96C9-44A7-B630-4980804D133E}" type="pres">
      <dgm:prSet presAssocID="{6E63C5AF-35F5-417C-835C-0EB965624E9D}" presName="conn2-1" presStyleLbl="parChTrans1D2" presStyleIdx="3" presStyleCnt="5"/>
      <dgm:spPr/>
      <dgm:t>
        <a:bodyPr/>
        <a:lstStyle/>
        <a:p>
          <a:endParaRPr lang="es-CL"/>
        </a:p>
      </dgm:t>
    </dgm:pt>
    <dgm:pt modelId="{D0A9CEB7-5B84-4EDC-A564-660614EF871C}" type="pres">
      <dgm:prSet presAssocID="{6E63C5AF-35F5-417C-835C-0EB965624E9D}" presName="connTx" presStyleLbl="parChTrans1D2" presStyleIdx="3" presStyleCnt="5"/>
      <dgm:spPr/>
      <dgm:t>
        <a:bodyPr/>
        <a:lstStyle/>
        <a:p>
          <a:endParaRPr lang="es-CL"/>
        </a:p>
      </dgm:t>
    </dgm:pt>
    <dgm:pt modelId="{FE1F17EE-D55A-4610-8136-CE87566F85F3}" type="pres">
      <dgm:prSet presAssocID="{89C58D45-C693-455B-8890-858090BBD16C}" presName="root2" presStyleCnt="0"/>
      <dgm:spPr/>
    </dgm:pt>
    <dgm:pt modelId="{607AB3BC-531E-421C-8F33-11F00DABBA05}" type="pres">
      <dgm:prSet presAssocID="{89C58D45-C693-455B-8890-858090BBD16C}" presName="LevelTwoTextNode" presStyleLbl="node2" presStyleIdx="3" presStyleCnt="5">
        <dgm:presLayoutVars>
          <dgm:chPref val="3"/>
        </dgm:presLayoutVars>
      </dgm:prSet>
      <dgm:spPr/>
      <dgm:t>
        <a:bodyPr/>
        <a:lstStyle/>
        <a:p>
          <a:endParaRPr lang="es-CL"/>
        </a:p>
      </dgm:t>
    </dgm:pt>
    <dgm:pt modelId="{9E376841-1130-4E9C-A7A5-4B90ACF09BC2}" type="pres">
      <dgm:prSet presAssocID="{89C58D45-C693-455B-8890-858090BBD16C}" presName="level3hierChild" presStyleCnt="0"/>
      <dgm:spPr/>
    </dgm:pt>
    <dgm:pt modelId="{DD8C45B3-E229-47A8-839D-812986F50C3A}" type="pres">
      <dgm:prSet presAssocID="{D09B5D2B-418B-4505-959C-37AD16A16013}" presName="conn2-1" presStyleLbl="parChTrans1D2" presStyleIdx="4" presStyleCnt="5"/>
      <dgm:spPr/>
      <dgm:t>
        <a:bodyPr/>
        <a:lstStyle/>
        <a:p>
          <a:endParaRPr lang="es-CL"/>
        </a:p>
      </dgm:t>
    </dgm:pt>
    <dgm:pt modelId="{C45BF997-A848-4889-9E1F-914E66A908BB}" type="pres">
      <dgm:prSet presAssocID="{D09B5D2B-418B-4505-959C-37AD16A16013}" presName="connTx" presStyleLbl="parChTrans1D2" presStyleIdx="4" presStyleCnt="5"/>
      <dgm:spPr/>
      <dgm:t>
        <a:bodyPr/>
        <a:lstStyle/>
        <a:p>
          <a:endParaRPr lang="es-CL"/>
        </a:p>
      </dgm:t>
    </dgm:pt>
    <dgm:pt modelId="{280B4A5D-4ECD-49F4-88B3-060701400FE2}" type="pres">
      <dgm:prSet presAssocID="{E406E543-5981-40DC-A0F8-0989123B2853}" presName="root2" presStyleCnt="0"/>
      <dgm:spPr/>
    </dgm:pt>
    <dgm:pt modelId="{72A50B43-E5DA-4E67-8C8E-4A2BF9EBC235}" type="pres">
      <dgm:prSet presAssocID="{E406E543-5981-40DC-A0F8-0989123B2853}" presName="LevelTwoTextNode" presStyleLbl="node2" presStyleIdx="4" presStyleCnt="5">
        <dgm:presLayoutVars>
          <dgm:chPref val="3"/>
        </dgm:presLayoutVars>
      </dgm:prSet>
      <dgm:spPr/>
      <dgm:t>
        <a:bodyPr/>
        <a:lstStyle/>
        <a:p>
          <a:endParaRPr lang="es-CL"/>
        </a:p>
      </dgm:t>
    </dgm:pt>
    <dgm:pt modelId="{094CB889-E311-4E88-A95D-503730FEE897}" type="pres">
      <dgm:prSet presAssocID="{E406E543-5981-40DC-A0F8-0989123B2853}" presName="level3hierChild" presStyleCnt="0"/>
      <dgm:spPr/>
    </dgm:pt>
  </dgm:ptLst>
  <dgm:cxnLst>
    <dgm:cxn modelId="{579D21A2-803B-41AD-90DA-D5B3F4FEE234}" type="presOf" srcId="{6E63C5AF-35F5-417C-835C-0EB965624E9D}" destId="{D0A9CEB7-5B84-4EDC-A564-660614EF871C}" srcOrd="1" destOrd="0" presId="urn:microsoft.com/office/officeart/2005/8/layout/hierarchy2"/>
    <dgm:cxn modelId="{CCDCD7A9-1DDC-499D-A352-A0317ED2B1E3}" type="presOf" srcId="{AC23F7D3-DAB0-46B2-A17E-18E435E8A52D}" destId="{7D37861D-27B6-455B-B5D0-39127F1471E4}" srcOrd="0" destOrd="0" presId="urn:microsoft.com/office/officeart/2005/8/layout/hierarchy2"/>
    <dgm:cxn modelId="{0D7B96FC-93D7-4E33-848A-C5E76BE126D0}" srcId="{7699467E-5CCE-4BDD-8537-003FB2305EBB}" destId="{E406E543-5981-40DC-A0F8-0989123B2853}" srcOrd="4" destOrd="0" parTransId="{D09B5D2B-418B-4505-959C-37AD16A16013}" sibTransId="{6074E152-64EA-4600-9366-8EF74124D08E}"/>
    <dgm:cxn modelId="{CBA97939-A4CD-42C0-BE1C-49A634BA86F3}" type="presOf" srcId="{AC23F7D3-DAB0-46B2-A17E-18E435E8A52D}" destId="{B7D3CAA7-96CE-496F-8424-DE28756DC186}" srcOrd="1" destOrd="0" presId="urn:microsoft.com/office/officeart/2005/8/layout/hierarchy2"/>
    <dgm:cxn modelId="{7D79C418-291E-496B-8CA1-2B4020CF543D}" srcId="{7699467E-5CCE-4BDD-8537-003FB2305EBB}" destId="{889FD169-083A-4543-A3EE-7C4800E3C751}" srcOrd="2" destOrd="0" parTransId="{AF6A4B95-E5CB-4B87-AC35-93B3B6F1D7CD}" sibTransId="{FB7E8B21-2309-44DB-97A7-FD7373A07C03}"/>
    <dgm:cxn modelId="{05FD7192-8657-4D26-A852-962822A76FC4}" type="presOf" srcId="{D09B5D2B-418B-4505-959C-37AD16A16013}" destId="{C45BF997-A848-4889-9E1F-914E66A908BB}" srcOrd="1" destOrd="0" presId="urn:microsoft.com/office/officeart/2005/8/layout/hierarchy2"/>
    <dgm:cxn modelId="{29A8DCE8-5E9D-4BBE-9A79-D24F3B8141DB}" type="presOf" srcId="{6B36E1D8-934F-4E2E-A3D2-C386FF2C41FB}" destId="{9C9F5EAE-AF16-4DFC-AE90-F189C550CAB6}" srcOrd="0" destOrd="0" presId="urn:microsoft.com/office/officeart/2005/8/layout/hierarchy2"/>
    <dgm:cxn modelId="{97F585C9-A1B0-46B0-8D15-C2E8BE5B47BC}" srcId="{6B36E1D8-934F-4E2E-A3D2-C386FF2C41FB}" destId="{7699467E-5CCE-4BDD-8537-003FB2305EBB}" srcOrd="0" destOrd="0" parTransId="{403AF3CC-3A88-4C8F-8FB5-F26858A0A517}" sibTransId="{6436498F-8B8A-40C9-8997-BE0D77887269}"/>
    <dgm:cxn modelId="{920A4863-78CA-4170-9D6B-6DFD3FC1C836}" srcId="{7699467E-5CCE-4BDD-8537-003FB2305EBB}" destId="{E7986F68-C6A9-4807-8B1B-5310E4B5AFE6}" srcOrd="1" destOrd="0" parTransId="{F0FB5F39-3DE7-4628-998A-AD4598D5BC06}" sibTransId="{79743EDA-7071-433F-9537-245CD02AF29F}"/>
    <dgm:cxn modelId="{C88F283F-2EF6-4142-8122-73686135B3B0}" type="presOf" srcId="{89C58D45-C693-455B-8890-858090BBD16C}" destId="{607AB3BC-531E-421C-8F33-11F00DABBA05}" srcOrd="0" destOrd="0" presId="urn:microsoft.com/office/officeart/2005/8/layout/hierarchy2"/>
    <dgm:cxn modelId="{573BEBDA-793A-4B77-8293-781573ACE4FE}" type="presOf" srcId="{F0FB5F39-3DE7-4628-998A-AD4598D5BC06}" destId="{73E38ABB-4E14-4ED4-87CC-28AA910AF586}" srcOrd="1" destOrd="0" presId="urn:microsoft.com/office/officeart/2005/8/layout/hierarchy2"/>
    <dgm:cxn modelId="{3891954E-B065-4D4D-979E-EB55B36549DF}" type="presOf" srcId="{F0FB5F39-3DE7-4628-998A-AD4598D5BC06}" destId="{E038974C-B74B-4855-96E7-943DC8F85968}" srcOrd="0" destOrd="0" presId="urn:microsoft.com/office/officeart/2005/8/layout/hierarchy2"/>
    <dgm:cxn modelId="{BF01B427-A87C-4925-B7AE-98032E6D94EE}" srcId="{7699467E-5CCE-4BDD-8537-003FB2305EBB}" destId="{DFF1993D-7C38-4588-BE4D-5C3AB9E00783}" srcOrd="0" destOrd="0" parTransId="{AC23F7D3-DAB0-46B2-A17E-18E435E8A52D}" sibTransId="{ED114C49-5E73-4FBE-9D71-2554873250F5}"/>
    <dgm:cxn modelId="{C3D3A335-44F6-43EA-B283-C1C5A62179E8}" type="presOf" srcId="{AF6A4B95-E5CB-4B87-AC35-93B3B6F1D7CD}" destId="{81CBFCF8-7CED-4F1C-9DB5-BBF79DADDF0F}" srcOrd="0" destOrd="0" presId="urn:microsoft.com/office/officeart/2005/8/layout/hierarchy2"/>
    <dgm:cxn modelId="{7C5D2588-148F-4C3B-8706-C297309EFBEE}" type="presOf" srcId="{889FD169-083A-4543-A3EE-7C4800E3C751}" destId="{77656C49-3EDC-45E4-A085-964EB910B6E6}" srcOrd="0" destOrd="0" presId="urn:microsoft.com/office/officeart/2005/8/layout/hierarchy2"/>
    <dgm:cxn modelId="{8BDA9966-3332-4371-BD41-AB366750FCAF}" type="presOf" srcId="{DFF1993D-7C38-4588-BE4D-5C3AB9E00783}" destId="{685C8498-00EC-44A4-BD0B-77F507DDBFF8}" srcOrd="0" destOrd="0" presId="urn:microsoft.com/office/officeart/2005/8/layout/hierarchy2"/>
    <dgm:cxn modelId="{BDC35279-2D56-402F-9C77-873B76FE1DD3}" type="presOf" srcId="{E406E543-5981-40DC-A0F8-0989123B2853}" destId="{72A50B43-E5DA-4E67-8C8E-4A2BF9EBC235}" srcOrd="0" destOrd="0" presId="urn:microsoft.com/office/officeart/2005/8/layout/hierarchy2"/>
    <dgm:cxn modelId="{29632BC0-2A12-49BF-B7D3-148875A56A4A}" type="presOf" srcId="{D09B5D2B-418B-4505-959C-37AD16A16013}" destId="{DD8C45B3-E229-47A8-839D-812986F50C3A}" srcOrd="0" destOrd="0" presId="urn:microsoft.com/office/officeart/2005/8/layout/hierarchy2"/>
    <dgm:cxn modelId="{D6CCA54B-9748-4E45-96D6-F30F51DF5968}" type="presOf" srcId="{E7986F68-C6A9-4807-8B1B-5310E4B5AFE6}" destId="{9EA39569-77C1-4DD4-893F-9D8248BEBA82}" srcOrd="0" destOrd="0" presId="urn:microsoft.com/office/officeart/2005/8/layout/hierarchy2"/>
    <dgm:cxn modelId="{A87D4ED8-D49F-4B70-9B21-33578854FC7C}" srcId="{7699467E-5CCE-4BDD-8537-003FB2305EBB}" destId="{89C58D45-C693-455B-8890-858090BBD16C}" srcOrd="3" destOrd="0" parTransId="{6E63C5AF-35F5-417C-835C-0EB965624E9D}" sibTransId="{CF38D57C-B34E-4155-B995-2AD7184CA0FD}"/>
    <dgm:cxn modelId="{E58983A0-DAE4-4DBD-A16F-F50606CE5210}" type="presOf" srcId="{AF6A4B95-E5CB-4B87-AC35-93B3B6F1D7CD}" destId="{09CE7E6F-84DB-47AC-8FC6-94D70C329176}" srcOrd="1" destOrd="0" presId="urn:microsoft.com/office/officeart/2005/8/layout/hierarchy2"/>
    <dgm:cxn modelId="{354DE16F-A2FF-4603-9A1F-840021E79C0A}" type="presOf" srcId="{6E63C5AF-35F5-417C-835C-0EB965624E9D}" destId="{C1375C68-96C9-44A7-B630-4980804D133E}" srcOrd="0" destOrd="0" presId="urn:microsoft.com/office/officeart/2005/8/layout/hierarchy2"/>
    <dgm:cxn modelId="{8E54D86B-AD8A-431A-8763-BEA80D4D6407}" type="presOf" srcId="{7699467E-5CCE-4BDD-8537-003FB2305EBB}" destId="{9E7F9882-B502-4B76-9E6A-483FF8EE475C}" srcOrd="0" destOrd="0" presId="urn:microsoft.com/office/officeart/2005/8/layout/hierarchy2"/>
    <dgm:cxn modelId="{D39D7A87-C27D-43F6-8677-2735C904247E}" type="presParOf" srcId="{9C9F5EAE-AF16-4DFC-AE90-F189C550CAB6}" destId="{DFE96C92-9736-48A2-93EA-528FF89D601E}" srcOrd="0" destOrd="0" presId="urn:microsoft.com/office/officeart/2005/8/layout/hierarchy2"/>
    <dgm:cxn modelId="{8FEB0480-FC33-4C82-B28F-70492B14D603}" type="presParOf" srcId="{DFE96C92-9736-48A2-93EA-528FF89D601E}" destId="{9E7F9882-B502-4B76-9E6A-483FF8EE475C}" srcOrd="0" destOrd="0" presId="urn:microsoft.com/office/officeart/2005/8/layout/hierarchy2"/>
    <dgm:cxn modelId="{2364C92B-D5B0-4861-8640-EFC4FCA61245}" type="presParOf" srcId="{DFE96C92-9736-48A2-93EA-528FF89D601E}" destId="{52BAEDE2-DEE7-4A57-A735-0A17E43D0FD9}" srcOrd="1" destOrd="0" presId="urn:microsoft.com/office/officeart/2005/8/layout/hierarchy2"/>
    <dgm:cxn modelId="{C10B8745-1B61-43BA-8A34-14413EF3BD30}" type="presParOf" srcId="{52BAEDE2-DEE7-4A57-A735-0A17E43D0FD9}" destId="{7D37861D-27B6-455B-B5D0-39127F1471E4}" srcOrd="0" destOrd="0" presId="urn:microsoft.com/office/officeart/2005/8/layout/hierarchy2"/>
    <dgm:cxn modelId="{627D10A6-6DA6-4959-B9B2-44A76CE85BB3}" type="presParOf" srcId="{7D37861D-27B6-455B-B5D0-39127F1471E4}" destId="{B7D3CAA7-96CE-496F-8424-DE28756DC186}" srcOrd="0" destOrd="0" presId="urn:microsoft.com/office/officeart/2005/8/layout/hierarchy2"/>
    <dgm:cxn modelId="{E07FF25D-268C-45CB-8BFB-18FDB099A205}" type="presParOf" srcId="{52BAEDE2-DEE7-4A57-A735-0A17E43D0FD9}" destId="{4DC3D627-05B9-4105-B438-59B910BA0B18}" srcOrd="1" destOrd="0" presId="urn:microsoft.com/office/officeart/2005/8/layout/hierarchy2"/>
    <dgm:cxn modelId="{A8027FE3-803E-4290-84EA-B052BBFEC870}" type="presParOf" srcId="{4DC3D627-05B9-4105-B438-59B910BA0B18}" destId="{685C8498-00EC-44A4-BD0B-77F507DDBFF8}" srcOrd="0" destOrd="0" presId="urn:microsoft.com/office/officeart/2005/8/layout/hierarchy2"/>
    <dgm:cxn modelId="{CC61E7F0-4D94-48C8-B387-1C50B20EE71E}" type="presParOf" srcId="{4DC3D627-05B9-4105-B438-59B910BA0B18}" destId="{48F51D54-0707-4392-9B53-AC3CB6E52459}" srcOrd="1" destOrd="0" presId="urn:microsoft.com/office/officeart/2005/8/layout/hierarchy2"/>
    <dgm:cxn modelId="{4A427DC4-08DD-4F84-915A-3B89CF8C4B82}" type="presParOf" srcId="{52BAEDE2-DEE7-4A57-A735-0A17E43D0FD9}" destId="{E038974C-B74B-4855-96E7-943DC8F85968}" srcOrd="2" destOrd="0" presId="urn:microsoft.com/office/officeart/2005/8/layout/hierarchy2"/>
    <dgm:cxn modelId="{C8FD979A-1CB3-4CCE-95B8-991910C94621}" type="presParOf" srcId="{E038974C-B74B-4855-96E7-943DC8F85968}" destId="{73E38ABB-4E14-4ED4-87CC-28AA910AF586}" srcOrd="0" destOrd="0" presId="urn:microsoft.com/office/officeart/2005/8/layout/hierarchy2"/>
    <dgm:cxn modelId="{4D5C65E9-BFC2-4D68-BEF7-EA10310B21F0}" type="presParOf" srcId="{52BAEDE2-DEE7-4A57-A735-0A17E43D0FD9}" destId="{AFABCDF0-8355-4225-AEA2-3B60385FCE57}" srcOrd="3" destOrd="0" presId="urn:microsoft.com/office/officeart/2005/8/layout/hierarchy2"/>
    <dgm:cxn modelId="{26BC34BB-62E9-4AE5-AE2C-1F9EA47BD154}" type="presParOf" srcId="{AFABCDF0-8355-4225-AEA2-3B60385FCE57}" destId="{9EA39569-77C1-4DD4-893F-9D8248BEBA82}" srcOrd="0" destOrd="0" presId="urn:microsoft.com/office/officeart/2005/8/layout/hierarchy2"/>
    <dgm:cxn modelId="{F447874D-DD72-489B-BB4E-43923E510416}" type="presParOf" srcId="{AFABCDF0-8355-4225-AEA2-3B60385FCE57}" destId="{75AC4240-B231-4D64-9C8D-01CC8959E531}" srcOrd="1" destOrd="0" presId="urn:microsoft.com/office/officeart/2005/8/layout/hierarchy2"/>
    <dgm:cxn modelId="{B7113B87-F69A-4CB3-9989-F091D3F16D1D}" type="presParOf" srcId="{52BAEDE2-DEE7-4A57-A735-0A17E43D0FD9}" destId="{81CBFCF8-7CED-4F1C-9DB5-BBF79DADDF0F}" srcOrd="4" destOrd="0" presId="urn:microsoft.com/office/officeart/2005/8/layout/hierarchy2"/>
    <dgm:cxn modelId="{4EB7D7DE-C778-4E8F-B2E3-385062490315}" type="presParOf" srcId="{81CBFCF8-7CED-4F1C-9DB5-BBF79DADDF0F}" destId="{09CE7E6F-84DB-47AC-8FC6-94D70C329176}" srcOrd="0" destOrd="0" presId="urn:microsoft.com/office/officeart/2005/8/layout/hierarchy2"/>
    <dgm:cxn modelId="{74D3F88B-9315-409B-8C8D-97CC9C135BDF}" type="presParOf" srcId="{52BAEDE2-DEE7-4A57-A735-0A17E43D0FD9}" destId="{49E13354-19FA-425B-9CAA-664690E6B5CE}" srcOrd="5" destOrd="0" presId="urn:microsoft.com/office/officeart/2005/8/layout/hierarchy2"/>
    <dgm:cxn modelId="{CC65545B-E5BA-40CC-B1A6-B7FF0E4E4B29}" type="presParOf" srcId="{49E13354-19FA-425B-9CAA-664690E6B5CE}" destId="{77656C49-3EDC-45E4-A085-964EB910B6E6}" srcOrd="0" destOrd="0" presId="urn:microsoft.com/office/officeart/2005/8/layout/hierarchy2"/>
    <dgm:cxn modelId="{5B9E140F-E4DF-4258-A251-35587EF2848C}" type="presParOf" srcId="{49E13354-19FA-425B-9CAA-664690E6B5CE}" destId="{99F7397A-D2AE-4DA9-BBAE-528E7AC1456A}" srcOrd="1" destOrd="0" presId="urn:microsoft.com/office/officeart/2005/8/layout/hierarchy2"/>
    <dgm:cxn modelId="{11464FBA-9814-44BF-97CF-74FC76DC1AD8}" type="presParOf" srcId="{52BAEDE2-DEE7-4A57-A735-0A17E43D0FD9}" destId="{C1375C68-96C9-44A7-B630-4980804D133E}" srcOrd="6" destOrd="0" presId="urn:microsoft.com/office/officeart/2005/8/layout/hierarchy2"/>
    <dgm:cxn modelId="{30B02750-C767-4695-9B2D-4B72B6F75D94}" type="presParOf" srcId="{C1375C68-96C9-44A7-B630-4980804D133E}" destId="{D0A9CEB7-5B84-4EDC-A564-660614EF871C}" srcOrd="0" destOrd="0" presId="urn:microsoft.com/office/officeart/2005/8/layout/hierarchy2"/>
    <dgm:cxn modelId="{6057DE69-83E2-45DB-8A47-3AA988432588}" type="presParOf" srcId="{52BAEDE2-DEE7-4A57-A735-0A17E43D0FD9}" destId="{FE1F17EE-D55A-4610-8136-CE87566F85F3}" srcOrd="7" destOrd="0" presId="urn:microsoft.com/office/officeart/2005/8/layout/hierarchy2"/>
    <dgm:cxn modelId="{486D6F41-ABBE-4D76-B8F2-7ADD195CA461}" type="presParOf" srcId="{FE1F17EE-D55A-4610-8136-CE87566F85F3}" destId="{607AB3BC-531E-421C-8F33-11F00DABBA05}" srcOrd="0" destOrd="0" presId="urn:microsoft.com/office/officeart/2005/8/layout/hierarchy2"/>
    <dgm:cxn modelId="{409A6C70-176F-4AA5-A1E1-120603306F02}" type="presParOf" srcId="{FE1F17EE-D55A-4610-8136-CE87566F85F3}" destId="{9E376841-1130-4E9C-A7A5-4B90ACF09BC2}" srcOrd="1" destOrd="0" presId="urn:microsoft.com/office/officeart/2005/8/layout/hierarchy2"/>
    <dgm:cxn modelId="{729BD8CE-5304-4ACE-AF8F-FEB51814F7D0}" type="presParOf" srcId="{52BAEDE2-DEE7-4A57-A735-0A17E43D0FD9}" destId="{DD8C45B3-E229-47A8-839D-812986F50C3A}" srcOrd="8" destOrd="0" presId="urn:microsoft.com/office/officeart/2005/8/layout/hierarchy2"/>
    <dgm:cxn modelId="{7D445CAD-47D7-4109-94E9-14512FA87FB4}" type="presParOf" srcId="{DD8C45B3-E229-47A8-839D-812986F50C3A}" destId="{C45BF997-A848-4889-9E1F-914E66A908BB}" srcOrd="0" destOrd="0" presId="urn:microsoft.com/office/officeart/2005/8/layout/hierarchy2"/>
    <dgm:cxn modelId="{97C6FA1C-D89B-4D79-8303-092A4BFCE364}" type="presParOf" srcId="{52BAEDE2-DEE7-4A57-A735-0A17E43D0FD9}" destId="{280B4A5D-4ECD-49F4-88B3-060701400FE2}" srcOrd="9" destOrd="0" presId="urn:microsoft.com/office/officeart/2005/8/layout/hierarchy2"/>
    <dgm:cxn modelId="{37AFFB5F-F293-4C70-B8A7-8CD8C67636B8}" type="presParOf" srcId="{280B4A5D-4ECD-49F4-88B3-060701400FE2}" destId="{72A50B43-E5DA-4E67-8C8E-4A2BF9EBC235}" srcOrd="0" destOrd="0" presId="urn:microsoft.com/office/officeart/2005/8/layout/hierarchy2"/>
    <dgm:cxn modelId="{C4DE42F6-A456-48C0-960B-09870EEED6C2}" type="presParOf" srcId="{280B4A5D-4ECD-49F4-88B3-060701400FE2}" destId="{094CB889-E311-4E88-A95D-503730FEE897}"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14F2C76-3533-4163-8622-DD82D7809223}"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s-ES"/>
        </a:p>
      </dgm:t>
    </dgm:pt>
    <dgm:pt modelId="{32D84888-5F01-44AC-AB12-0DCA5E10B379}">
      <dgm:prSet phldrT="[Texto]"/>
      <dgm:spPr/>
      <dgm:t>
        <a:bodyPr/>
        <a:lstStyle/>
        <a:p>
          <a:r>
            <a:rPr lang="es-ES" dirty="0" smtClean="0"/>
            <a:t>Mareas</a:t>
          </a:r>
          <a:endParaRPr lang="es-ES" dirty="0"/>
        </a:p>
      </dgm:t>
    </dgm:pt>
    <dgm:pt modelId="{8FF8BF28-A046-44AC-947A-ABCE87CAA784}" type="parTrans" cxnId="{37CD94CC-AEFD-4F07-A496-E5F998192738}">
      <dgm:prSet/>
      <dgm:spPr/>
      <dgm:t>
        <a:bodyPr/>
        <a:lstStyle/>
        <a:p>
          <a:endParaRPr lang="es-ES"/>
        </a:p>
      </dgm:t>
    </dgm:pt>
    <dgm:pt modelId="{6F56B4BC-990A-44D8-AAEB-4FC8BEFE65DA}" type="sibTrans" cxnId="{37CD94CC-AEFD-4F07-A496-E5F998192738}">
      <dgm:prSet/>
      <dgm:spPr/>
      <dgm:t>
        <a:bodyPr/>
        <a:lstStyle/>
        <a:p>
          <a:endParaRPr lang="es-ES"/>
        </a:p>
      </dgm:t>
    </dgm:pt>
    <dgm:pt modelId="{9F78B40A-CD5B-4A37-ACB3-F47F5FA7C52B}">
      <dgm:prSet phldrT="[Texto]"/>
      <dgm:spPr/>
      <dgm:t>
        <a:bodyPr/>
        <a:lstStyle/>
        <a:p>
          <a:r>
            <a:rPr lang="es-ES" dirty="0" smtClean="0"/>
            <a:t>Todos los días el nivel del mar sube o baja. A este fenómeno se le denomina mareas y se produce principalmente por la atracción que ejerce la Luna sobre las aguas de los </a:t>
          </a:r>
          <a:r>
            <a:rPr lang="es-ES" dirty="0" err="1" smtClean="0"/>
            <a:t>acéanos</a:t>
          </a:r>
          <a:r>
            <a:rPr lang="es-ES" dirty="0" smtClean="0"/>
            <a:t>. Existen dos tipos de mareas:</a:t>
          </a:r>
          <a:endParaRPr lang="es-ES" dirty="0"/>
        </a:p>
      </dgm:t>
    </dgm:pt>
    <dgm:pt modelId="{75EBDDAD-E6C4-4A4E-8DC0-BC6A3110BB9E}" type="parTrans" cxnId="{56168780-F409-4845-8926-6D973B6C4EF4}">
      <dgm:prSet/>
      <dgm:spPr/>
      <dgm:t>
        <a:bodyPr/>
        <a:lstStyle/>
        <a:p>
          <a:endParaRPr lang="es-ES"/>
        </a:p>
      </dgm:t>
    </dgm:pt>
    <dgm:pt modelId="{E483534C-A167-4674-83C8-D44F49A35238}" type="sibTrans" cxnId="{56168780-F409-4845-8926-6D973B6C4EF4}">
      <dgm:prSet/>
      <dgm:spPr/>
      <dgm:t>
        <a:bodyPr/>
        <a:lstStyle/>
        <a:p>
          <a:endParaRPr lang="es-ES"/>
        </a:p>
      </dgm:t>
    </dgm:pt>
    <dgm:pt modelId="{7D43007E-7016-41AE-A28E-4A947D9278DB}">
      <dgm:prSet phldrT="[Texto]"/>
      <dgm:spPr/>
      <dgm:t>
        <a:bodyPr/>
        <a:lstStyle/>
        <a:p>
          <a:r>
            <a:rPr lang="es-ES" dirty="0" smtClean="0"/>
            <a:t>a) Alta o pleamar.</a:t>
          </a:r>
          <a:endParaRPr lang="es-ES" dirty="0"/>
        </a:p>
      </dgm:t>
    </dgm:pt>
    <dgm:pt modelId="{92D1238B-73B1-4CA7-9742-479DE3FF54F3}" type="parTrans" cxnId="{25536CF8-EFAF-4A6B-A4B9-A212EC7B7039}">
      <dgm:prSet/>
      <dgm:spPr/>
      <dgm:t>
        <a:bodyPr/>
        <a:lstStyle/>
        <a:p>
          <a:endParaRPr lang="es-ES"/>
        </a:p>
      </dgm:t>
    </dgm:pt>
    <dgm:pt modelId="{EC0E70E2-A69E-4299-9046-7E0403AA4842}" type="sibTrans" cxnId="{25536CF8-EFAF-4A6B-A4B9-A212EC7B7039}">
      <dgm:prSet/>
      <dgm:spPr/>
      <dgm:t>
        <a:bodyPr/>
        <a:lstStyle/>
        <a:p>
          <a:endParaRPr lang="es-ES"/>
        </a:p>
      </dgm:t>
    </dgm:pt>
    <dgm:pt modelId="{FF8EF85D-4798-4F0F-830D-85F0AB962A3B}">
      <dgm:prSet phldrT="[Texto]"/>
      <dgm:spPr/>
      <dgm:t>
        <a:bodyPr/>
        <a:lstStyle/>
        <a:p>
          <a:r>
            <a:rPr lang="es-ES" dirty="0" smtClean="0"/>
            <a:t>b) Baja o bajamar.</a:t>
          </a:r>
          <a:endParaRPr lang="es-ES" dirty="0"/>
        </a:p>
      </dgm:t>
    </dgm:pt>
    <dgm:pt modelId="{D3824559-8413-4B09-A24A-BC4C61672E61}" type="parTrans" cxnId="{156F9636-8386-4EA3-A5BF-678AEDD2EFFC}">
      <dgm:prSet/>
      <dgm:spPr/>
      <dgm:t>
        <a:bodyPr/>
        <a:lstStyle/>
        <a:p>
          <a:endParaRPr lang="es-ES"/>
        </a:p>
      </dgm:t>
    </dgm:pt>
    <dgm:pt modelId="{DC362F05-6FE3-494C-AEF5-46F6D31B900B}" type="sibTrans" cxnId="{156F9636-8386-4EA3-A5BF-678AEDD2EFFC}">
      <dgm:prSet/>
      <dgm:spPr/>
      <dgm:t>
        <a:bodyPr/>
        <a:lstStyle/>
        <a:p>
          <a:endParaRPr lang="es-ES"/>
        </a:p>
      </dgm:t>
    </dgm:pt>
    <dgm:pt modelId="{017400FF-5725-43F1-A21A-1E9A5BD8436A}">
      <dgm:prSet phldrT="[Texto]"/>
      <dgm:spPr/>
      <dgm:t>
        <a:bodyPr/>
        <a:lstStyle/>
        <a:p>
          <a:r>
            <a:rPr lang="es-ES" dirty="0" smtClean="0"/>
            <a:t>La primera es el máximo nivel que se puede alcanzar el agua y la segunda el menor. </a:t>
          </a:r>
          <a:endParaRPr lang="es-ES" dirty="0"/>
        </a:p>
      </dgm:t>
    </dgm:pt>
    <dgm:pt modelId="{D0A5A3F6-4464-4875-86BB-1B1B6814D23B}" type="parTrans" cxnId="{74DBE00B-48F6-4CA3-82B6-9F6956CFD625}">
      <dgm:prSet/>
      <dgm:spPr/>
      <dgm:t>
        <a:bodyPr/>
        <a:lstStyle/>
        <a:p>
          <a:endParaRPr lang="es-ES"/>
        </a:p>
      </dgm:t>
    </dgm:pt>
    <dgm:pt modelId="{2AA56F12-80A8-4D29-A121-58D7D0C216E1}" type="sibTrans" cxnId="{74DBE00B-48F6-4CA3-82B6-9F6956CFD625}">
      <dgm:prSet/>
      <dgm:spPr/>
      <dgm:t>
        <a:bodyPr/>
        <a:lstStyle/>
        <a:p>
          <a:endParaRPr lang="es-ES"/>
        </a:p>
      </dgm:t>
    </dgm:pt>
    <dgm:pt modelId="{C7672632-F261-441A-8F47-1A26C0BEABE8}">
      <dgm:prSet phldrT="[Texto]"/>
      <dgm:spPr/>
      <dgm:t>
        <a:bodyPr/>
        <a:lstStyle/>
        <a:p>
          <a:endParaRPr lang="es-ES" dirty="0"/>
        </a:p>
      </dgm:t>
    </dgm:pt>
    <dgm:pt modelId="{59F2FBCC-59CF-48C7-8BC3-468B8C68A35E}" type="parTrans" cxnId="{49976B1A-46D9-424B-8649-966FEFC0FB4B}">
      <dgm:prSet/>
      <dgm:spPr/>
      <dgm:t>
        <a:bodyPr/>
        <a:lstStyle/>
        <a:p>
          <a:endParaRPr lang="es-ES"/>
        </a:p>
      </dgm:t>
    </dgm:pt>
    <dgm:pt modelId="{63ED2DA5-079F-4124-B330-2DB0BF206D31}" type="sibTrans" cxnId="{49976B1A-46D9-424B-8649-966FEFC0FB4B}">
      <dgm:prSet/>
      <dgm:spPr/>
      <dgm:t>
        <a:bodyPr/>
        <a:lstStyle/>
        <a:p>
          <a:endParaRPr lang="es-ES"/>
        </a:p>
      </dgm:t>
    </dgm:pt>
    <dgm:pt modelId="{6B508F2F-0093-4510-9FB5-7BD30DED4AAC}" type="pres">
      <dgm:prSet presAssocID="{C14F2C76-3533-4163-8622-DD82D7809223}" presName="Name0" presStyleCnt="0">
        <dgm:presLayoutVars>
          <dgm:dir/>
          <dgm:animLvl val="lvl"/>
          <dgm:resizeHandles val="exact"/>
        </dgm:presLayoutVars>
      </dgm:prSet>
      <dgm:spPr/>
      <dgm:t>
        <a:bodyPr/>
        <a:lstStyle/>
        <a:p>
          <a:endParaRPr lang="es-ES"/>
        </a:p>
      </dgm:t>
    </dgm:pt>
    <dgm:pt modelId="{8ADC7418-AF09-4CFE-AB05-7DB35A9E3F9B}" type="pres">
      <dgm:prSet presAssocID="{32D84888-5F01-44AC-AB12-0DCA5E10B379}" presName="linNode" presStyleCnt="0"/>
      <dgm:spPr/>
    </dgm:pt>
    <dgm:pt modelId="{884E55E1-A693-4FF1-9FB9-1B62C85FFE42}" type="pres">
      <dgm:prSet presAssocID="{32D84888-5F01-44AC-AB12-0DCA5E10B379}" presName="parentText" presStyleLbl="node1" presStyleIdx="0" presStyleCnt="1">
        <dgm:presLayoutVars>
          <dgm:chMax val="1"/>
          <dgm:bulletEnabled val="1"/>
        </dgm:presLayoutVars>
      </dgm:prSet>
      <dgm:spPr/>
      <dgm:t>
        <a:bodyPr/>
        <a:lstStyle/>
        <a:p>
          <a:endParaRPr lang="es-ES"/>
        </a:p>
      </dgm:t>
    </dgm:pt>
    <dgm:pt modelId="{ACA136CB-EC42-4A6D-BCC0-EB91FCBA9A3E}" type="pres">
      <dgm:prSet presAssocID="{32D84888-5F01-44AC-AB12-0DCA5E10B379}" presName="descendantText" presStyleLbl="alignAccFollowNode1" presStyleIdx="0" presStyleCnt="1" custScaleY="125000">
        <dgm:presLayoutVars>
          <dgm:bulletEnabled val="1"/>
        </dgm:presLayoutVars>
      </dgm:prSet>
      <dgm:spPr/>
      <dgm:t>
        <a:bodyPr/>
        <a:lstStyle/>
        <a:p>
          <a:endParaRPr lang="es-ES"/>
        </a:p>
      </dgm:t>
    </dgm:pt>
  </dgm:ptLst>
  <dgm:cxnLst>
    <dgm:cxn modelId="{25536CF8-EFAF-4A6B-A4B9-A212EC7B7039}" srcId="{32D84888-5F01-44AC-AB12-0DCA5E10B379}" destId="{7D43007E-7016-41AE-A28E-4A947D9278DB}" srcOrd="1" destOrd="0" parTransId="{92D1238B-73B1-4CA7-9742-479DE3FF54F3}" sibTransId="{EC0E70E2-A69E-4299-9046-7E0403AA4842}"/>
    <dgm:cxn modelId="{156F9636-8386-4EA3-A5BF-678AEDD2EFFC}" srcId="{32D84888-5F01-44AC-AB12-0DCA5E10B379}" destId="{FF8EF85D-4798-4F0F-830D-85F0AB962A3B}" srcOrd="2" destOrd="0" parTransId="{D3824559-8413-4B09-A24A-BC4C61672E61}" sibTransId="{DC362F05-6FE3-494C-AEF5-46F6D31B900B}"/>
    <dgm:cxn modelId="{37CD94CC-AEFD-4F07-A496-E5F998192738}" srcId="{C14F2C76-3533-4163-8622-DD82D7809223}" destId="{32D84888-5F01-44AC-AB12-0DCA5E10B379}" srcOrd="0" destOrd="0" parTransId="{8FF8BF28-A046-44AC-947A-ABCE87CAA784}" sibTransId="{6F56B4BC-990A-44D8-AAEB-4FC8BEFE65DA}"/>
    <dgm:cxn modelId="{4168FD44-245F-4DE2-A8CE-436DCE12AD12}" type="presOf" srcId="{32D84888-5F01-44AC-AB12-0DCA5E10B379}" destId="{884E55E1-A693-4FF1-9FB9-1B62C85FFE42}" srcOrd="0" destOrd="0" presId="urn:microsoft.com/office/officeart/2005/8/layout/vList5"/>
    <dgm:cxn modelId="{46A6A1C0-9DEC-483D-8915-18C33C4C8B20}" type="presOf" srcId="{9F78B40A-CD5B-4A37-ACB3-F47F5FA7C52B}" destId="{ACA136CB-EC42-4A6D-BCC0-EB91FCBA9A3E}" srcOrd="0" destOrd="0" presId="urn:microsoft.com/office/officeart/2005/8/layout/vList5"/>
    <dgm:cxn modelId="{C0C6C70E-1E8F-4B69-88A7-ED52FF3FB706}" type="presOf" srcId="{C7672632-F261-441A-8F47-1A26C0BEABE8}" destId="{ACA136CB-EC42-4A6D-BCC0-EB91FCBA9A3E}" srcOrd="0" destOrd="3" presId="urn:microsoft.com/office/officeart/2005/8/layout/vList5"/>
    <dgm:cxn modelId="{56168780-F409-4845-8926-6D973B6C4EF4}" srcId="{32D84888-5F01-44AC-AB12-0DCA5E10B379}" destId="{9F78B40A-CD5B-4A37-ACB3-F47F5FA7C52B}" srcOrd="0" destOrd="0" parTransId="{75EBDDAD-E6C4-4A4E-8DC0-BC6A3110BB9E}" sibTransId="{E483534C-A167-4674-83C8-D44F49A35238}"/>
    <dgm:cxn modelId="{B3468F7E-2F86-41AC-953F-6A58976B110D}" type="presOf" srcId="{017400FF-5725-43F1-A21A-1E9A5BD8436A}" destId="{ACA136CB-EC42-4A6D-BCC0-EB91FCBA9A3E}" srcOrd="0" destOrd="4" presId="urn:microsoft.com/office/officeart/2005/8/layout/vList5"/>
    <dgm:cxn modelId="{73669CD1-FAA4-4216-A47D-4FF8F66B1968}" type="presOf" srcId="{C14F2C76-3533-4163-8622-DD82D7809223}" destId="{6B508F2F-0093-4510-9FB5-7BD30DED4AAC}" srcOrd="0" destOrd="0" presId="urn:microsoft.com/office/officeart/2005/8/layout/vList5"/>
    <dgm:cxn modelId="{74DBE00B-48F6-4CA3-82B6-9F6956CFD625}" srcId="{32D84888-5F01-44AC-AB12-0DCA5E10B379}" destId="{017400FF-5725-43F1-A21A-1E9A5BD8436A}" srcOrd="4" destOrd="0" parTransId="{D0A5A3F6-4464-4875-86BB-1B1B6814D23B}" sibTransId="{2AA56F12-80A8-4D29-A121-58D7D0C216E1}"/>
    <dgm:cxn modelId="{91ECD30F-1C80-43A9-A45A-1A9013AFEC11}" type="presOf" srcId="{7D43007E-7016-41AE-A28E-4A947D9278DB}" destId="{ACA136CB-EC42-4A6D-BCC0-EB91FCBA9A3E}" srcOrd="0" destOrd="1" presId="urn:microsoft.com/office/officeart/2005/8/layout/vList5"/>
    <dgm:cxn modelId="{870BBA77-35BF-4527-BEFC-74532792C208}" type="presOf" srcId="{FF8EF85D-4798-4F0F-830D-85F0AB962A3B}" destId="{ACA136CB-EC42-4A6D-BCC0-EB91FCBA9A3E}" srcOrd="0" destOrd="2" presId="urn:microsoft.com/office/officeart/2005/8/layout/vList5"/>
    <dgm:cxn modelId="{49976B1A-46D9-424B-8649-966FEFC0FB4B}" srcId="{32D84888-5F01-44AC-AB12-0DCA5E10B379}" destId="{C7672632-F261-441A-8F47-1A26C0BEABE8}" srcOrd="3" destOrd="0" parTransId="{59F2FBCC-59CF-48C7-8BC3-468B8C68A35E}" sibTransId="{63ED2DA5-079F-4124-B330-2DB0BF206D31}"/>
    <dgm:cxn modelId="{F5E97771-A87F-463A-A895-5B022B9205A6}" type="presParOf" srcId="{6B508F2F-0093-4510-9FB5-7BD30DED4AAC}" destId="{8ADC7418-AF09-4CFE-AB05-7DB35A9E3F9B}" srcOrd="0" destOrd="0" presId="urn:microsoft.com/office/officeart/2005/8/layout/vList5"/>
    <dgm:cxn modelId="{96925789-2375-4D59-BBC9-F2912BB46B06}" type="presParOf" srcId="{8ADC7418-AF09-4CFE-AB05-7DB35A9E3F9B}" destId="{884E55E1-A693-4FF1-9FB9-1B62C85FFE42}" srcOrd="0" destOrd="0" presId="urn:microsoft.com/office/officeart/2005/8/layout/vList5"/>
    <dgm:cxn modelId="{47333E18-3863-4204-AE0D-F3847E8DAE2B}" type="presParOf" srcId="{8ADC7418-AF09-4CFE-AB05-7DB35A9E3F9B}" destId="{ACA136CB-EC42-4A6D-BCC0-EB91FCBA9A3E}"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F37DE11-8BCF-4A9E-9907-FA03179B6703}">
      <dsp:nvSpPr>
        <dsp:cNvPr id="0" name=""/>
        <dsp:cNvSpPr/>
      </dsp:nvSpPr>
      <dsp:spPr>
        <a:xfrm>
          <a:off x="0" y="0"/>
          <a:ext cx="8496944" cy="1957717"/>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t" anchorCtr="0">
          <a:noAutofit/>
        </a:bodyPr>
        <a:lstStyle/>
        <a:p>
          <a:pPr lvl="0" algn="l" defTabSz="1066800">
            <a:lnSpc>
              <a:spcPct val="90000"/>
            </a:lnSpc>
            <a:spcBef>
              <a:spcPct val="0"/>
            </a:spcBef>
            <a:spcAft>
              <a:spcPct val="35000"/>
            </a:spcAft>
          </a:pPr>
          <a:r>
            <a:rPr lang="es-CL" sz="2400" kern="1200" dirty="0" smtClean="0"/>
            <a:t>Ríos</a:t>
          </a:r>
          <a:endParaRPr lang="es-CL" sz="2400" kern="1200" dirty="0"/>
        </a:p>
        <a:p>
          <a:pPr marL="171450" lvl="1" indent="-171450" algn="l" defTabSz="844550">
            <a:lnSpc>
              <a:spcPct val="90000"/>
            </a:lnSpc>
            <a:spcBef>
              <a:spcPct val="0"/>
            </a:spcBef>
            <a:spcAft>
              <a:spcPct val="15000"/>
            </a:spcAft>
            <a:buChar char="••"/>
          </a:pPr>
          <a:r>
            <a:rPr lang="es-CL" sz="1900" kern="1200" dirty="0" smtClean="0"/>
            <a:t>Son corrientes de agua dulce que viajan de lugares altos hacia lugares bajos. La mayoría nace en las montañas o colinas y a medida que se alejan de su origen, se tornan mas lentos y anchos y, finalmente, desembocan en un océano y lago.</a:t>
          </a:r>
          <a:endParaRPr lang="es-CL" sz="1900" kern="1200" dirty="0"/>
        </a:p>
      </dsp:txBody>
      <dsp:txXfrm>
        <a:off x="1895160" y="0"/>
        <a:ext cx="6601783" cy="1957717"/>
      </dsp:txXfrm>
    </dsp:sp>
    <dsp:sp modelId="{66216A35-CD08-42DB-B7F4-4CF5905EA4A0}">
      <dsp:nvSpPr>
        <dsp:cNvPr id="0" name=""/>
        <dsp:cNvSpPr/>
      </dsp:nvSpPr>
      <dsp:spPr>
        <a:xfrm>
          <a:off x="195771" y="195771"/>
          <a:ext cx="1699388" cy="1566173"/>
        </a:xfrm>
        <a:prstGeom prst="roundRect">
          <a:avLst>
            <a:gd name="adj" fmla="val 10000"/>
          </a:avLst>
        </a:prstGeom>
        <a:blipFill rotWithShape="1">
          <a:blip xmlns:r="http://schemas.openxmlformats.org/officeDocument/2006/relationships" r:embed="rId1"/>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6368C0A-23AA-4C72-A2F5-720C9E49D416}">
      <dsp:nvSpPr>
        <dsp:cNvPr id="0" name=""/>
        <dsp:cNvSpPr/>
      </dsp:nvSpPr>
      <dsp:spPr>
        <a:xfrm>
          <a:off x="0" y="2153489"/>
          <a:ext cx="8496944" cy="1957717"/>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t" anchorCtr="0">
          <a:noAutofit/>
        </a:bodyPr>
        <a:lstStyle/>
        <a:p>
          <a:pPr lvl="0" algn="l" defTabSz="1066800">
            <a:lnSpc>
              <a:spcPct val="90000"/>
            </a:lnSpc>
            <a:spcBef>
              <a:spcPct val="0"/>
            </a:spcBef>
            <a:spcAft>
              <a:spcPct val="35000"/>
            </a:spcAft>
          </a:pPr>
          <a:r>
            <a:rPr lang="es-CL" sz="2400" kern="1200" dirty="0" smtClean="0"/>
            <a:t>Lagos</a:t>
          </a:r>
          <a:endParaRPr lang="es-CL" sz="2400" kern="1200" dirty="0"/>
        </a:p>
        <a:p>
          <a:pPr marL="171450" lvl="1" indent="-171450" algn="l" defTabSz="844550">
            <a:lnSpc>
              <a:spcPct val="90000"/>
            </a:lnSpc>
            <a:spcBef>
              <a:spcPct val="0"/>
            </a:spcBef>
            <a:spcAft>
              <a:spcPct val="15000"/>
            </a:spcAft>
            <a:buChar char="••"/>
          </a:pPr>
          <a:r>
            <a:rPr lang="es-CL" sz="1900" kern="1200" dirty="0" smtClean="0"/>
            <a:t>Son masas de agua rodeadas por tierra. La mayoría son de agua dulce y se forman cuando el agua proveniente de un río se acumula en una zona determinada. </a:t>
          </a:r>
          <a:endParaRPr lang="es-CL" sz="1900" kern="1200" dirty="0"/>
        </a:p>
      </dsp:txBody>
      <dsp:txXfrm>
        <a:off x="1895160" y="2153489"/>
        <a:ext cx="6601783" cy="1957717"/>
      </dsp:txXfrm>
    </dsp:sp>
    <dsp:sp modelId="{393EA39F-72D7-4EAE-AC62-38051EE1C2B1}">
      <dsp:nvSpPr>
        <dsp:cNvPr id="0" name=""/>
        <dsp:cNvSpPr/>
      </dsp:nvSpPr>
      <dsp:spPr>
        <a:xfrm>
          <a:off x="195771" y="2349261"/>
          <a:ext cx="1699388" cy="1566173"/>
        </a:xfrm>
        <a:prstGeom prst="roundRect">
          <a:avLst>
            <a:gd name="adj" fmla="val 10000"/>
          </a:avLst>
        </a:prstGeom>
        <a:blipFill rotWithShape="1">
          <a:blip xmlns:r="http://schemas.openxmlformats.org/officeDocument/2006/relationships" r:embed="rId2"/>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31BB9F4-B806-4F1D-86BC-C04E1D077E17}">
      <dsp:nvSpPr>
        <dsp:cNvPr id="0" name=""/>
        <dsp:cNvSpPr/>
      </dsp:nvSpPr>
      <dsp:spPr>
        <a:xfrm>
          <a:off x="0" y="4306978"/>
          <a:ext cx="8496944" cy="1957717"/>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t" anchorCtr="0">
          <a:noAutofit/>
        </a:bodyPr>
        <a:lstStyle/>
        <a:p>
          <a:pPr lvl="0" algn="l" defTabSz="1066800">
            <a:lnSpc>
              <a:spcPct val="90000"/>
            </a:lnSpc>
            <a:spcBef>
              <a:spcPct val="0"/>
            </a:spcBef>
            <a:spcAft>
              <a:spcPct val="35000"/>
            </a:spcAft>
          </a:pPr>
          <a:r>
            <a:rPr lang="es-CL" sz="2400" kern="1200" dirty="0" smtClean="0"/>
            <a:t>Aguas subterráneas</a:t>
          </a:r>
          <a:endParaRPr lang="es-CL" sz="2400" kern="1200" dirty="0"/>
        </a:p>
        <a:p>
          <a:pPr marL="171450" lvl="1" indent="-171450" algn="l" defTabSz="844550">
            <a:lnSpc>
              <a:spcPct val="90000"/>
            </a:lnSpc>
            <a:spcBef>
              <a:spcPct val="0"/>
            </a:spcBef>
            <a:spcAft>
              <a:spcPct val="15000"/>
            </a:spcAft>
            <a:buChar char="••"/>
          </a:pPr>
          <a:r>
            <a:rPr lang="es-CL" sz="1900" kern="1200" dirty="0" smtClean="0"/>
            <a:t>Son masas de agua que se acumula bajo la superficie de la tierra, debido a la filtración de la lluvia o el arrastre del agua de los ríos. A medida que el agua se filtra, se acumula en acuíferos. </a:t>
          </a:r>
          <a:endParaRPr lang="es-CL" sz="1900" kern="1200" dirty="0"/>
        </a:p>
      </dsp:txBody>
      <dsp:txXfrm>
        <a:off x="1895160" y="4306978"/>
        <a:ext cx="6601783" cy="1957717"/>
      </dsp:txXfrm>
    </dsp:sp>
    <dsp:sp modelId="{5068E77A-33EB-4D37-928A-AE4655AED88C}">
      <dsp:nvSpPr>
        <dsp:cNvPr id="0" name=""/>
        <dsp:cNvSpPr/>
      </dsp:nvSpPr>
      <dsp:spPr>
        <a:xfrm>
          <a:off x="195771" y="4502750"/>
          <a:ext cx="1699388" cy="1566173"/>
        </a:xfrm>
        <a:prstGeom prst="roundRect">
          <a:avLst>
            <a:gd name="adj" fmla="val 10000"/>
          </a:avLst>
        </a:prstGeom>
        <a:blipFill rotWithShape="1">
          <a:blip xmlns:r="http://schemas.openxmlformats.org/officeDocument/2006/relationships" r:embed="rId3"/>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E7F9882-B502-4B76-9E6A-483FF8EE475C}">
      <dsp:nvSpPr>
        <dsp:cNvPr id="0" name=""/>
        <dsp:cNvSpPr/>
      </dsp:nvSpPr>
      <dsp:spPr>
        <a:xfrm>
          <a:off x="5302707" y="2372758"/>
          <a:ext cx="2061796" cy="1030898"/>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1600200">
            <a:lnSpc>
              <a:spcPct val="90000"/>
            </a:lnSpc>
            <a:spcBef>
              <a:spcPct val="0"/>
            </a:spcBef>
            <a:spcAft>
              <a:spcPct val="35000"/>
            </a:spcAft>
          </a:pPr>
          <a:r>
            <a:rPr lang="es-CL" sz="3600" kern="1200" dirty="0" smtClean="0"/>
            <a:t>Océanos</a:t>
          </a:r>
          <a:endParaRPr lang="es-CL" sz="3600" kern="1200" dirty="0"/>
        </a:p>
      </dsp:txBody>
      <dsp:txXfrm>
        <a:off x="5332901" y="2402952"/>
        <a:ext cx="2001408" cy="970510"/>
      </dsp:txXfrm>
    </dsp:sp>
    <dsp:sp modelId="{7D37861D-27B6-455B-B5D0-39127F1471E4}">
      <dsp:nvSpPr>
        <dsp:cNvPr id="0" name=""/>
        <dsp:cNvSpPr/>
      </dsp:nvSpPr>
      <dsp:spPr>
        <a:xfrm rot="17350740">
          <a:off x="6521663" y="1686612"/>
          <a:ext cx="2510401" cy="32124"/>
        </a:xfrm>
        <a:custGeom>
          <a:avLst/>
          <a:gdLst/>
          <a:ahLst/>
          <a:cxnLst/>
          <a:rect l="0" t="0" r="0" b="0"/>
          <a:pathLst>
            <a:path>
              <a:moveTo>
                <a:pt x="0" y="16062"/>
              </a:moveTo>
              <a:lnTo>
                <a:pt x="2510401" y="16062"/>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00050">
            <a:lnSpc>
              <a:spcPct val="90000"/>
            </a:lnSpc>
            <a:spcBef>
              <a:spcPct val="0"/>
            </a:spcBef>
            <a:spcAft>
              <a:spcPct val="35000"/>
            </a:spcAft>
          </a:pPr>
          <a:endParaRPr lang="es-CL" sz="900" kern="1200"/>
        </a:p>
      </dsp:txBody>
      <dsp:txXfrm>
        <a:off x="7714103" y="1639914"/>
        <a:ext cx="125520" cy="125520"/>
      </dsp:txXfrm>
    </dsp:sp>
    <dsp:sp modelId="{685C8498-00EC-44A4-BD0B-77F507DDBFF8}">
      <dsp:nvSpPr>
        <dsp:cNvPr id="0" name=""/>
        <dsp:cNvSpPr/>
      </dsp:nvSpPr>
      <dsp:spPr>
        <a:xfrm>
          <a:off x="8189223" y="1692"/>
          <a:ext cx="2061796" cy="1030898"/>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1600200">
            <a:lnSpc>
              <a:spcPct val="90000"/>
            </a:lnSpc>
            <a:spcBef>
              <a:spcPct val="0"/>
            </a:spcBef>
            <a:spcAft>
              <a:spcPct val="35000"/>
            </a:spcAft>
          </a:pPr>
          <a:r>
            <a:rPr lang="es-CL" sz="3600" kern="1200" dirty="0" smtClean="0"/>
            <a:t>Atlántico</a:t>
          </a:r>
          <a:endParaRPr lang="es-CL" sz="3600" kern="1200" dirty="0"/>
        </a:p>
      </dsp:txBody>
      <dsp:txXfrm>
        <a:off x="8219417" y="31886"/>
        <a:ext cx="2001408" cy="970510"/>
      </dsp:txXfrm>
    </dsp:sp>
    <dsp:sp modelId="{E038974C-B74B-4855-96E7-943DC8F85968}">
      <dsp:nvSpPr>
        <dsp:cNvPr id="0" name=""/>
        <dsp:cNvSpPr/>
      </dsp:nvSpPr>
      <dsp:spPr>
        <a:xfrm rot="18289469">
          <a:off x="7054775" y="2279379"/>
          <a:ext cx="1444177" cy="32124"/>
        </a:xfrm>
        <a:custGeom>
          <a:avLst/>
          <a:gdLst/>
          <a:ahLst/>
          <a:cxnLst/>
          <a:rect l="0" t="0" r="0" b="0"/>
          <a:pathLst>
            <a:path>
              <a:moveTo>
                <a:pt x="0" y="16062"/>
              </a:moveTo>
              <a:lnTo>
                <a:pt x="1444177" y="16062"/>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CL" sz="500" kern="1200"/>
        </a:p>
      </dsp:txBody>
      <dsp:txXfrm>
        <a:off x="7740759" y="2259336"/>
        <a:ext cx="72208" cy="72208"/>
      </dsp:txXfrm>
    </dsp:sp>
    <dsp:sp modelId="{9EA39569-77C1-4DD4-893F-9D8248BEBA82}">
      <dsp:nvSpPr>
        <dsp:cNvPr id="0" name=""/>
        <dsp:cNvSpPr/>
      </dsp:nvSpPr>
      <dsp:spPr>
        <a:xfrm>
          <a:off x="8189223" y="1187225"/>
          <a:ext cx="2061796" cy="1030898"/>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1600200">
            <a:lnSpc>
              <a:spcPct val="90000"/>
            </a:lnSpc>
            <a:spcBef>
              <a:spcPct val="0"/>
            </a:spcBef>
            <a:spcAft>
              <a:spcPct val="35000"/>
            </a:spcAft>
          </a:pPr>
          <a:r>
            <a:rPr lang="es-CL" sz="3600" kern="1200" dirty="0" smtClean="0"/>
            <a:t>Indico</a:t>
          </a:r>
          <a:endParaRPr lang="es-CL" sz="3600" kern="1200" dirty="0"/>
        </a:p>
      </dsp:txBody>
      <dsp:txXfrm>
        <a:off x="8219417" y="1217419"/>
        <a:ext cx="2001408" cy="970510"/>
      </dsp:txXfrm>
    </dsp:sp>
    <dsp:sp modelId="{81CBFCF8-7CED-4F1C-9DB5-BBF79DADDF0F}">
      <dsp:nvSpPr>
        <dsp:cNvPr id="0" name=""/>
        <dsp:cNvSpPr/>
      </dsp:nvSpPr>
      <dsp:spPr>
        <a:xfrm>
          <a:off x="7364504" y="2872145"/>
          <a:ext cx="824718" cy="32124"/>
        </a:xfrm>
        <a:custGeom>
          <a:avLst/>
          <a:gdLst/>
          <a:ahLst/>
          <a:cxnLst/>
          <a:rect l="0" t="0" r="0" b="0"/>
          <a:pathLst>
            <a:path>
              <a:moveTo>
                <a:pt x="0" y="16062"/>
              </a:moveTo>
              <a:lnTo>
                <a:pt x="824718" y="16062"/>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CL" sz="500" kern="1200"/>
        </a:p>
      </dsp:txBody>
      <dsp:txXfrm>
        <a:off x="7756246" y="2867590"/>
        <a:ext cx="41235" cy="41235"/>
      </dsp:txXfrm>
    </dsp:sp>
    <dsp:sp modelId="{77656C49-3EDC-45E4-A085-964EB910B6E6}">
      <dsp:nvSpPr>
        <dsp:cNvPr id="0" name=""/>
        <dsp:cNvSpPr/>
      </dsp:nvSpPr>
      <dsp:spPr>
        <a:xfrm>
          <a:off x="8189223" y="2372758"/>
          <a:ext cx="2061796" cy="1030898"/>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1600200">
            <a:lnSpc>
              <a:spcPct val="90000"/>
            </a:lnSpc>
            <a:spcBef>
              <a:spcPct val="0"/>
            </a:spcBef>
            <a:spcAft>
              <a:spcPct val="35000"/>
            </a:spcAft>
          </a:pPr>
          <a:r>
            <a:rPr lang="es-CL" sz="3600" kern="1200" dirty="0" smtClean="0"/>
            <a:t>Ártico</a:t>
          </a:r>
          <a:endParaRPr lang="es-CL" sz="3600" kern="1200" dirty="0"/>
        </a:p>
      </dsp:txBody>
      <dsp:txXfrm>
        <a:off x="8219417" y="2402952"/>
        <a:ext cx="2001408" cy="970510"/>
      </dsp:txXfrm>
    </dsp:sp>
    <dsp:sp modelId="{C1375C68-96C9-44A7-B630-4980804D133E}">
      <dsp:nvSpPr>
        <dsp:cNvPr id="0" name=""/>
        <dsp:cNvSpPr/>
      </dsp:nvSpPr>
      <dsp:spPr>
        <a:xfrm rot="3310531">
          <a:off x="7054775" y="3464912"/>
          <a:ext cx="1444177" cy="32124"/>
        </a:xfrm>
        <a:custGeom>
          <a:avLst/>
          <a:gdLst/>
          <a:ahLst/>
          <a:cxnLst/>
          <a:rect l="0" t="0" r="0" b="0"/>
          <a:pathLst>
            <a:path>
              <a:moveTo>
                <a:pt x="0" y="16062"/>
              </a:moveTo>
              <a:lnTo>
                <a:pt x="1444177" y="16062"/>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s-CL" sz="500" kern="1200"/>
        </a:p>
      </dsp:txBody>
      <dsp:txXfrm>
        <a:off x="7740759" y="3444870"/>
        <a:ext cx="72208" cy="72208"/>
      </dsp:txXfrm>
    </dsp:sp>
    <dsp:sp modelId="{607AB3BC-531E-421C-8F33-11F00DABBA05}">
      <dsp:nvSpPr>
        <dsp:cNvPr id="0" name=""/>
        <dsp:cNvSpPr/>
      </dsp:nvSpPr>
      <dsp:spPr>
        <a:xfrm>
          <a:off x="8189223" y="3558291"/>
          <a:ext cx="2061796" cy="1030898"/>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1600200">
            <a:lnSpc>
              <a:spcPct val="90000"/>
            </a:lnSpc>
            <a:spcBef>
              <a:spcPct val="0"/>
            </a:spcBef>
            <a:spcAft>
              <a:spcPct val="35000"/>
            </a:spcAft>
          </a:pPr>
          <a:r>
            <a:rPr lang="es-CL" sz="3600" kern="1200" dirty="0" smtClean="0"/>
            <a:t>Antártico</a:t>
          </a:r>
          <a:endParaRPr lang="es-CL" sz="3600" kern="1200" dirty="0"/>
        </a:p>
      </dsp:txBody>
      <dsp:txXfrm>
        <a:off x="8219417" y="3588485"/>
        <a:ext cx="2001408" cy="970510"/>
      </dsp:txXfrm>
    </dsp:sp>
    <dsp:sp modelId="{DD8C45B3-E229-47A8-839D-812986F50C3A}">
      <dsp:nvSpPr>
        <dsp:cNvPr id="0" name=""/>
        <dsp:cNvSpPr/>
      </dsp:nvSpPr>
      <dsp:spPr>
        <a:xfrm rot="4249260">
          <a:off x="6521663" y="4057679"/>
          <a:ext cx="2510401" cy="32124"/>
        </a:xfrm>
        <a:custGeom>
          <a:avLst/>
          <a:gdLst/>
          <a:ahLst/>
          <a:cxnLst/>
          <a:rect l="0" t="0" r="0" b="0"/>
          <a:pathLst>
            <a:path>
              <a:moveTo>
                <a:pt x="0" y="16062"/>
              </a:moveTo>
              <a:lnTo>
                <a:pt x="2510401" y="16062"/>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400050">
            <a:lnSpc>
              <a:spcPct val="90000"/>
            </a:lnSpc>
            <a:spcBef>
              <a:spcPct val="0"/>
            </a:spcBef>
            <a:spcAft>
              <a:spcPct val="35000"/>
            </a:spcAft>
          </a:pPr>
          <a:endParaRPr lang="es-CL" sz="900" kern="1200"/>
        </a:p>
      </dsp:txBody>
      <dsp:txXfrm>
        <a:off x="7714103" y="4010981"/>
        <a:ext cx="125520" cy="125520"/>
      </dsp:txXfrm>
    </dsp:sp>
    <dsp:sp modelId="{72A50B43-E5DA-4E67-8C8E-4A2BF9EBC235}">
      <dsp:nvSpPr>
        <dsp:cNvPr id="0" name=""/>
        <dsp:cNvSpPr/>
      </dsp:nvSpPr>
      <dsp:spPr>
        <a:xfrm>
          <a:off x="8189223" y="4743825"/>
          <a:ext cx="2061796" cy="1030898"/>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1600200">
            <a:lnSpc>
              <a:spcPct val="90000"/>
            </a:lnSpc>
            <a:spcBef>
              <a:spcPct val="0"/>
            </a:spcBef>
            <a:spcAft>
              <a:spcPct val="35000"/>
            </a:spcAft>
          </a:pPr>
          <a:r>
            <a:rPr lang="es-CL" sz="3600" kern="1200" dirty="0" smtClean="0"/>
            <a:t>Pacífico</a:t>
          </a:r>
          <a:endParaRPr lang="es-CL" sz="3600" kern="1200" dirty="0"/>
        </a:p>
      </dsp:txBody>
      <dsp:txXfrm>
        <a:off x="8219417" y="4774019"/>
        <a:ext cx="2001408" cy="97051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4#1">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n-US" dirty="0"/>
          </a:p>
        </p:txBody>
      </p:sp>
      <p:sp>
        <p:nvSpPr>
          <p:cNvPr id="4" name="Date Placeholder 3"/>
          <p:cNvSpPr>
            <a:spLocks noGrp="1"/>
          </p:cNvSpPr>
          <p:nvPr>
            <p:ph type="dt" sz="half" idx="10"/>
          </p:nvPr>
        </p:nvSpPr>
        <p:spPr/>
        <p:txBody>
          <a:bodyPr/>
          <a:lstStyle/>
          <a:p>
            <a:fld id="{8178B037-3FE6-40D8-BB47-5F3F16E895C9}" type="datetimeFigureOut">
              <a:rPr lang="es-CL" smtClean="0"/>
              <a:pPr/>
              <a:t>19-03-2020</a:t>
            </a:fld>
            <a:endParaRPr lang="es-CL"/>
          </a:p>
        </p:txBody>
      </p:sp>
      <p:sp>
        <p:nvSpPr>
          <p:cNvPr id="5" name="Footer Placeholder 4"/>
          <p:cNvSpPr>
            <a:spLocks noGrp="1"/>
          </p:cNvSpPr>
          <p:nvPr>
            <p:ph type="ftr" sz="quarter" idx="11"/>
          </p:nvPr>
        </p:nvSpPr>
        <p:spPr/>
        <p:txBody>
          <a:bodyPr/>
          <a:lstStyle/>
          <a:p>
            <a:endParaRPr lang="es-CL"/>
          </a:p>
        </p:txBody>
      </p:sp>
      <p:sp>
        <p:nvSpPr>
          <p:cNvPr id="6" name="Slide Number Placeholder 5"/>
          <p:cNvSpPr>
            <a:spLocks noGrp="1"/>
          </p:cNvSpPr>
          <p:nvPr>
            <p:ph type="sldNum" sz="quarter" idx="12"/>
          </p:nvPr>
        </p:nvSpPr>
        <p:spPr/>
        <p:txBody>
          <a:bodyPr/>
          <a:lstStyle/>
          <a:p>
            <a:fld id="{487A03CA-2ED3-47BB-92EF-E4341DA30537}" type="slidenum">
              <a:rPr lang="es-CL" smtClean="0"/>
              <a:pPr/>
              <a:t>‹Nº›</a:t>
            </a:fld>
            <a:endParaRPr lang="es-CL"/>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es-ES" smtClean="0"/>
              <a:t>Haga clic para modificar el estilo de título del patrón</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Date Placeholder 3"/>
          <p:cNvSpPr>
            <a:spLocks noGrp="1"/>
          </p:cNvSpPr>
          <p:nvPr>
            <p:ph type="dt" sz="half" idx="10"/>
          </p:nvPr>
        </p:nvSpPr>
        <p:spPr/>
        <p:txBody>
          <a:bodyPr/>
          <a:lstStyle/>
          <a:p>
            <a:fld id="{8178B037-3FE6-40D8-BB47-5F3F16E895C9}" type="datetimeFigureOut">
              <a:rPr lang="es-CL" smtClean="0"/>
              <a:pPr/>
              <a:t>19-03-2020</a:t>
            </a:fld>
            <a:endParaRPr lang="es-CL"/>
          </a:p>
        </p:txBody>
      </p:sp>
      <p:sp>
        <p:nvSpPr>
          <p:cNvPr id="5" name="Footer Placeholder 4"/>
          <p:cNvSpPr>
            <a:spLocks noGrp="1"/>
          </p:cNvSpPr>
          <p:nvPr>
            <p:ph type="ftr" sz="quarter" idx="11"/>
          </p:nvPr>
        </p:nvSpPr>
        <p:spPr/>
        <p:txBody>
          <a:bodyPr/>
          <a:lstStyle/>
          <a:p>
            <a:endParaRPr lang="es-CL"/>
          </a:p>
        </p:txBody>
      </p:sp>
      <p:sp>
        <p:nvSpPr>
          <p:cNvPr id="6" name="Slide Number Placeholder 5"/>
          <p:cNvSpPr>
            <a:spLocks noGrp="1"/>
          </p:cNvSpPr>
          <p:nvPr>
            <p:ph type="sldNum" sz="quarter" idx="12"/>
          </p:nvPr>
        </p:nvSpPr>
        <p:spPr/>
        <p:txBody>
          <a:bodyPr/>
          <a:lstStyle/>
          <a:p>
            <a:fld id="{487A03CA-2ED3-47BB-92EF-E4341DA30537}" type="slidenum">
              <a:rPr lang="es-CL" smtClean="0"/>
              <a:pPr/>
              <a:t>‹Nº›</a:t>
            </a:fld>
            <a:endParaRPr lang="es-CL"/>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es-ES" smtClean="0"/>
              <a:t>Haga clic para modificar el estilo de título del patrón</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10"/>
          </p:nvPr>
        </p:nvSpPr>
        <p:spPr/>
        <p:txBody>
          <a:bodyPr/>
          <a:lstStyle/>
          <a:p>
            <a:fld id="{8178B037-3FE6-40D8-BB47-5F3F16E895C9}" type="datetimeFigureOut">
              <a:rPr lang="es-CL" smtClean="0"/>
              <a:pPr/>
              <a:t>19-03-2020</a:t>
            </a:fld>
            <a:endParaRPr lang="es-CL"/>
          </a:p>
        </p:txBody>
      </p:sp>
      <p:sp>
        <p:nvSpPr>
          <p:cNvPr id="5" name="Footer Placeholder 4"/>
          <p:cNvSpPr>
            <a:spLocks noGrp="1"/>
          </p:cNvSpPr>
          <p:nvPr>
            <p:ph type="ftr" sz="quarter" idx="11"/>
          </p:nvPr>
        </p:nvSpPr>
        <p:spPr/>
        <p:txBody>
          <a:bodyPr/>
          <a:lstStyle/>
          <a:p>
            <a:endParaRPr lang="es-CL"/>
          </a:p>
        </p:txBody>
      </p:sp>
      <p:sp>
        <p:nvSpPr>
          <p:cNvPr id="6" name="Slide Number Placeholder 5"/>
          <p:cNvSpPr>
            <a:spLocks noGrp="1"/>
          </p:cNvSpPr>
          <p:nvPr>
            <p:ph type="sldNum" sz="quarter" idx="12"/>
          </p:nvPr>
        </p:nvSpPr>
        <p:spPr/>
        <p:txBody>
          <a:bodyPr/>
          <a:lstStyle/>
          <a:p>
            <a:fld id="{487A03CA-2ED3-47BB-92EF-E4341DA30537}" type="slidenum">
              <a:rPr lang="es-CL" smtClean="0"/>
              <a:pPr/>
              <a:t>‹Nº›</a:t>
            </a:fld>
            <a:endParaRPr lang="es-CL"/>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8178B037-3FE6-40D8-BB47-5F3F16E895C9}" type="datetimeFigureOut">
              <a:rPr lang="es-CL" smtClean="0"/>
              <a:pPr/>
              <a:t>19-03-2020</a:t>
            </a:fld>
            <a:endParaRPr lang="es-CL"/>
          </a:p>
        </p:txBody>
      </p:sp>
      <p:sp>
        <p:nvSpPr>
          <p:cNvPr id="5" name="Footer Placeholder 4"/>
          <p:cNvSpPr>
            <a:spLocks noGrp="1"/>
          </p:cNvSpPr>
          <p:nvPr>
            <p:ph type="ftr" sz="quarter" idx="11"/>
          </p:nvPr>
        </p:nvSpPr>
        <p:spPr/>
        <p:txBody>
          <a:bodyPr/>
          <a:lstStyle/>
          <a:p>
            <a:endParaRPr lang="es-CL"/>
          </a:p>
        </p:txBody>
      </p:sp>
      <p:sp>
        <p:nvSpPr>
          <p:cNvPr id="6" name="Slide Number Placeholder 5"/>
          <p:cNvSpPr>
            <a:spLocks noGrp="1"/>
          </p:cNvSpPr>
          <p:nvPr>
            <p:ph type="sldNum" sz="quarter" idx="12"/>
          </p:nvPr>
        </p:nvSpPr>
        <p:spPr/>
        <p:txBody>
          <a:bodyPr/>
          <a:lstStyle/>
          <a:p>
            <a:fld id="{487A03CA-2ED3-47BB-92EF-E4341DA30537}" type="slidenum">
              <a:rPr lang="es-CL" smtClean="0"/>
              <a:pPr/>
              <a:t>‹Nº›</a:t>
            </a:fld>
            <a:endParaRPr lang="es-CL"/>
          </a:p>
        </p:txBody>
      </p:sp>
      <p:sp>
        <p:nvSpPr>
          <p:cNvPr id="8" name="Title 7"/>
          <p:cNvSpPr>
            <a:spLocks noGrp="1"/>
          </p:cNvSpPr>
          <p:nvPr>
            <p:ph type="title"/>
          </p:nvPr>
        </p:nvSpPr>
        <p:spPr/>
        <p:txBody>
          <a:bodyPr/>
          <a:lstStyle/>
          <a:p>
            <a:r>
              <a:rPr lang="es-ES" smtClean="0"/>
              <a:t>Haga clic para modificar el estilo de título del patrón</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Date Placeholder 3"/>
          <p:cNvSpPr>
            <a:spLocks noGrp="1"/>
          </p:cNvSpPr>
          <p:nvPr>
            <p:ph type="dt" sz="half" idx="10"/>
          </p:nvPr>
        </p:nvSpPr>
        <p:spPr/>
        <p:txBody>
          <a:bodyPr/>
          <a:lstStyle/>
          <a:p>
            <a:fld id="{8178B037-3FE6-40D8-BB47-5F3F16E895C9}" type="datetimeFigureOut">
              <a:rPr lang="es-CL" smtClean="0"/>
              <a:pPr/>
              <a:t>19-03-2020</a:t>
            </a:fld>
            <a:endParaRPr lang="es-CL"/>
          </a:p>
        </p:txBody>
      </p:sp>
      <p:sp>
        <p:nvSpPr>
          <p:cNvPr id="5" name="Footer Placeholder 4"/>
          <p:cNvSpPr>
            <a:spLocks noGrp="1"/>
          </p:cNvSpPr>
          <p:nvPr>
            <p:ph type="ftr" sz="quarter" idx="11"/>
          </p:nvPr>
        </p:nvSpPr>
        <p:spPr/>
        <p:txBody>
          <a:bodyPr/>
          <a:lstStyle/>
          <a:p>
            <a:endParaRPr lang="es-CL"/>
          </a:p>
        </p:txBody>
      </p:sp>
      <p:sp>
        <p:nvSpPr>
          <p:cNvPr id="6" name="Slide Number Placeholder 5"/>
          <p:cNvSpPr>
            <a:spLocks noGrp="1"/>
          </p:cNvSpPr>
          <p:nvPr>
            <p:ph type="sldNum" sz="quarter" idx="12"/>
          </p:nvPr>
        </p:nvSpPr>
        <p:spPr/>
        <p:txBody>
          <a:bodyPr/>
          <a:lstStyle/>
          <a:p>
            <a:fld id="{487A03CA-2ED3-47BB-92EF-E4341DA30537}" type="slidenum">
              <a:rPr lang="es-CL" smtClean="0"/>
              <a:pPr/>
              <a:t>‹Nº›</a:t>
            </a:fld>
            <a:endParaRPr lang="es-CL"/>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8178B037-3FE6-40D8-BB47-5F3F16E895C9}" type="datetimeFigureOut">
              <a:rPr lang="es-CL" smtClean="0"/>
              <a:pPr/>
              <a:t>19-03-2020</a:t>
            </a:fld>
            <a:endParaRPr lang="es-CL"/>
          </a:p>
        </p:txBody>
      </p:sp>
      <p:sp>
        <p:nvSpPr>
          <p:cNvPr id="6" name="Footer Placeholder 5"/>
          <p:cNvSpPr>
            <a:spLocks noGrp="1"/>
          </p:cNvSpPr>
          <p:nvPr>
            <p:ph type="ftr" sz="quarter" idx="11"/>
          </p:nvPr>
        </p:nvSpPr>
        <p:spPr/>
        <p:txBody>
          <a:bodyPr/>
          <a:lstStyle/>
          <a:p>
            <a:endParaRPr lang="es-CL"/>
          </a:p>
        </p:txBody>
      </p:sp>
      <p:sp>
        <p:nvSpPr>
          <p:cNvPr id="7" name="Slide Number Placeholder 6"/>
          <p:cNvSpPr>
            <a:spLocks noGrp="1"/>
          </p:cNvSpPr>
          <p:nvPr>
            <p:ph type="sldNum" sz="quarter" idx="12"/>
          </p:nvPr>
        </p:nvSpPr>
        <p:spPr/>
        <p:txBody>
          <a:bodyPr/>
          <a:lstStyle/>
          <a:p>
            <a:fld id="{487A03CA-2ED3-47BB-92EF-E4341DA30537}" type="slidenum">
              <a:rPr lang="es-CL" smtClean="0"/>
              <a:pPr/>
              <a:t>‹Nº›</a:t>
            </a:fld>
            <a:endParaRPr lang="es-CL"/>
          </a:p>
        </p:txBody>
      </p:sp>
      <p:sp>
        <p:nvSpPr>
          <p:cNvPr id="8" name="Title 7"/>
          <p:cNvSpPr>
            <a:spLocks noGrp="1"/>
          </p:cNvSpPr>
          <p:nvPr>
            <p:ph type="title"/>
          </p:nvPr>
        </p:nvSpPr>
        <p:spPr/>
        <p:txBody>
          <a:bodyPr/>
          <a:lstStyle/>
          <a:p>
            <a:r>
              <a:rPr lang="es-ES" smtClean="0"/>
              <a:t>Haga clic para modificar el estilo de título del patrón</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es-ES" smtClean="0"/>
              <a:t>Haga clic para modificar el estilo de texto del patrón</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7" name="Date Placeholder 6"/>
          <p:cNvSpPr>
            <a:spLocks noGrp="1"/>
          </p:cNvSpPr>
          <p:nvPr>
            <p:ph type="dt" sz="half" idx="10"/>
          </p:nvPr>
        </p:nvSpPr>
        <p:spPr/>
        <p:txBody>
          <a:bodyPr/>
          <a:lstStyle/>
          <a:p>
            <a:fld id="{8178B037-3FE6-40D8-BB47-5F3F16E895C9}" type="datetimeFigureOut">
              <a:rPr lang="es-CL" smtClean="0"/>
              <a:pPr/>
              <a:t>19-03-2020</a:t>
            </a:fld>
            <a:endParaRPr lang="es-CL"/>
          </a:p>
        </p:txBody>
      </p:sp>
      <p:sp>
        <p:nvSpPr>
          <p:cNvPr id="8" name="Footer Placeholder 7"/>
          <p:cNvSpPr>
            <a:spLocks noGrp="1"/>
          </p:cNvSpPr>
          <p:nvPr>
            <p:ph type="ftr" sz="quarter" idx="11"/>
          </p:nvPr>
        </p:nvSpPr>
        <p:spPr/>
        <p:txBody>
          <a:bodyPr/>
          <a:lstStyle/>
          <a:p>
            <a:endParaRPr lang="es-CL"/>
          </a:p>
        </p:txBody>
      </p:sp>
      <p:sp>
        <p:nvSpPr>
          <p:cNvPr id="9" name="Slide Number Placeholder 8"/>
          <p:cNvSpPr>
            <a:spLocks noGrp="1"/>
          </p:cNvSpPr>
          <p:nvPr>
            <p:ph type="sldNum" sz="quarter" idx="12"/>
          </p:nvPr>
        </p:nvSpPr>
        <p:spPr/>
        <p:txBody>
          <a:bodyPr/>
          <a:lstStyle/>
          <a:p>
            <a:fld id="{487A03CA-2ED3-47BB-92EF-E4341DA30537}" type="slidenum">
              <a:rPr lang="es-CL" smtClean="0"/>
              <a:pPr/>
              <a:t>‹Nº›</a:t>
            </a:fld>
            <a:endParaRPr lang="es-CL"/>
          </a:p>
        </p:txBody>
      </p:sp>
      <p:sp>
        <p:nvSpPr>
          <p:cNvPr id="10" name="Title 9"/>
          <p:cNvSpPr>
            <a:spLocks noGrp="1"/>
          </p:cNvSpPr>
          <p:nvPr>
            <p:ph type="title"/>
          </p:nvPr>
        </p:nvSpPr>
        <p:spPr/>
        <p:txBody>
          <a:bodyPr/>
          <a:lstStyle/>
          <a:p>
            <a:r>
              <a:rPr lang="es-ES" smtClean="0"/>
              <a:t>Haga clic para modificar el estilo de título del patrón</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mtClean="0"/>
              <a:t>Haga clic para modificar el estilo de título del patrón</a:t>
            </a:r>
            <a:endParaRPr lang="en-US" dirty="0"/>
          </a:p>
        </p:txBody>
      </p:sp>
      <p:sp>
        <p:nvSpPr>
          <p:cNvPr id="3" name="Date Placeholder 2"/>
          <p:cNvSpPr>
            <a:spLocks noGrp="1"/>
          </p:cNvSpPr>
          <p:nvPr>
            <p:ph type="dt" sz="half" idx="10"/>
          </p:nvPr>
        </p:nvSpPr>
        <p:spPr/>
        <p:txBody>
          <a:bodyPr/>
          <a:lstStyle/>
          <a:p>
            <a:fld id="{8178B037-3FE6-40D8-BB47-5F3F16E895C9}" type="datetimeFigureOut">
              <a:rPr lang="es-CL" smtClean="0"/>
              <a:pPr/>
              <a:t>19-03-2020</a:t>
            </a:fld>
            <a:endParaRPr lang="es-CL"/>
          </a:p>
        </p:txBody>
      </p:sp>
      <p:sp>
        <p:nvSpPr>
          <p:cNvPr id="4" name="Footer Placeholder 3"/>
          <p:cNvSpPr>
            <a:spLocks noGrp="1"/>
          </p:cNvSpPr>
          <p:nvPr>
            <p:ph type="ftr" sz="quarter" idx="11"/>
          </p:nvPr>
        </p:nvSpPr>
        <p:spPr/>
        <p:txBody>
          <a:bodyPr/>
          <a:lstStyle/>
          <a:p>
            <a:endParaRPr lang="es-CL"/>
          </a:p>
        </p:txBody>
      </p:sp>
      <p:sp>
        <p:nvSpPr>
          <p:cNvPr id="5" name="Slide Number Placeholder 4"/>
          <p:cNvSpPr>
            <a:spLocks noGrp="1"/>
          </p:cNvSpPr>
          <p:nvPr>
            <p:ph type="sldNum" sz="quarter" idx="12"/>
          </p:nvPr>
        </p:nvSpPr>
        <p:spPr/>
        <p:txBody>
          <a:bodyPr/>
          <a:lstStyle/>
          <a:p>
            <a:fld id="{487A03CA-2ED3-47BB-92EF-E4341DA30537}" type="slidenum">
              <a:rPr lang="es-CL" smtClean="0"/>
              <a:pPr/>
              <a:t>‹Nº›</a:t>
            </a:fld>
            <a:endParaRPr lang="es-CL"/>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178B037-3FE6-40D8-BB47-5F3F16E895C9}" type="datetimeFigureOut">
              <a:rPr lang="es-CL" smtClean="0"/>
              <a:pPr/>
              <a:t>19-03-2020</a:t>
            </a:fld>
            <a:endParaRPr lang="es-CL"/>
          </a:p>
        </p:txBody>
      </p:sp>
      <p:sp>
        <p:nvSpPr>
          <p:cNvPr id="3" name="Footer Placeholder 2"/>
          <p:cNvSpPr>
            <a:spLocks noGrp="1"/>
          </p:cNvSpPr>
          <p:nvPr>
            <p:ph type="ftr" sz="quarter" idx="11"/>
          </p:nvPr>
        </p:nvSpPr>
        <p:spPr/>
        <p:txBody>
          <a:bodyPr/>
          <a:lstStyle/>
          <a:p>
            <a:endParaRPr lang="es-CL"/>
          </a:p>
        </p:txBody>
      </p:sp>
      <p:sp>
        <p:nvSpPr>
          <p:cNvPr id="4" name="Slide Number Placeholder 3"/>
          <p:cNvSpPr>
            <a:spLocks noGrp="1"/>
          </p:cNvSpPr>
          <p:nvPr>
            <p:ph type="sldNum" sz="quarter" idx="12"/>
          </p:nvPr>
        </p:nvSpPr>
        <p:spPr/>
        <p:txBody>
          <a:bodyPr/>
          <a:lstStyle/>
          <a:p>
            <a:fld id="{487A03CA-2ED3-47BB-92EF-E4341DA30537}" type="slidenum">
              <a:rPr lang="es-CL" smtClean="0"/>
              <a:pPr/>
              <a:t>‹Nº›</a:t>
            </a:fld>
            <a:endParaRPr lang="es-CL"/>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es-ES" smtClean="0"/>
              <a:t>Haga clic para modificar el estilo de título del patrón</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8178B037-3FE6-40D8-BB47-5F3F16E895C9}" type="datetimeFigureOut">
              <a:rPr lang="es-CL" smtClean="0"/>
              <a:pPr/>
              <a:t>19-03-2020</a:t>
            </a:fld>
            <a:endParaRPr lang="es-CL"/>
          </a:p>
        </p:txBody>
      </p:sp>
      <p:sp>
        <p:nvSpPr>
          <p:cNvPr id="6" name="Footer Placeholder 5"/>
          <p:cNvSpPr>
            <a:spLocks noGrp="1"/>
          </p:cNvSpPr>
          <p:nvPr>
            <p:ph type="ftr" sz="quarter" idx="11"/>
          </p:nvPr>
        </p:nvSpPr>
        <p:spPr/>
        <p:txBody>
          <a:bodyPr/>
          <a:lstStyle/>
          <a:p>
            <a:endParaRPr lang="es-CL"/>
          </a:p>
        </p:txBody>
      </p:sp>
      <p:sp>
        <p:nvSpPr>
          <p:cNvPr id="7" name="Slide Number Placeholder 6"/>
          <p:cNvSpPr>
            <a:spLocks noGrp="1"/>
          </p:cNvSpPr>
          <p:nvPr>
            <p:ph type="sldNum" sz="quarter" idx="12"/>
          </p:nvPr>
        </p:nvSpPr>
        <p:spPr/>
        <p:txBody>
          <a:bodyPr/>
          <a:lstStyle/>
          <a:p>
            <a:fld id="{487A03CA-2ED3-47BB-92EF-E4341DA30537}" type="slidenum">
              <a:rPr lang="es-CL" smtClean="0"/>
              <a:pPr/>
              <a:t>‹Nº›</a:t>
            </a:fld>
            <a:endParaRPr lang="es-CL"/>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smtClean="0"/>
              <a:t>Haga clic en el icono para agregar una imagen</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Date Placeholder 4"/>
          <p:cNvSpPr>
            <a:spLocks noGrp="1"/>
          </p:cNvSpPr>
          <p:nvPr>
            <p:ph type="dt" sz="half" idx="10"/>
          </p:nvPr>
        </p:nvSpPr>
        <p:spPr/>
        <p:txBody>
          <a:bodyPr/>
          <a:lstStyle/>
          <a:p>
            <a:fld id="{8178B037-3FE6-40D8-BB47-5F3F16E895C9}" type="datetimeFigureOut">
              <a:rPr lang="es-CL" smtClean="0"/>
              <a:pPr/>
              <a:t>19-03-2020</a:t>
            </a:fld>
            <a:endParaRPr lang="es-CL"/>
          </a:p>
        </p:txBody>
      </p:sp>
      <p:sp>
        <p:nvSpPr>
          <p:cNvPr id="6" name="Footer Placeholder 5"/>
          <p:cNvSpPr>
            <a:spLocks noGrp="1"/>
          </p:cNvSpPr>
          <p:nvPr>
            <p:ph type="ftr" sz="quarter" idx="11"/>
          </p:nvPr>
        </p:nvSpPr>
        <p:spPr/>
        <p:txBody>
          <a:bodyPr/>
          <a:lstStyle/>
          <a:p>
            <a:endParaRPr lang="es-CL"/>
          </a:p>
        </p:txBody>
      </p:sp>
      <p:sp>
        <p:nvSpPr>
          <p:cNvPr id="7" name="Slide Number Placeholder 6"/>
          <p:cNvSpPr>
            <a:spLocks noGrp="1"/>
          </p:cNvSpPr>
          <p:nvPr>
            <p:ph type="sldNum" sz="quarter" idx="12"/>
          </p:nvPr>
        </p:nvSpPr>
        <p:spPr/>
        <p:txBody>
          <a:bodyPr/>
          <a:lstStyle/>
          <a:p>
            <a:fld id="{487A03CA-2ED3-47BB-92EF-E4341DA30537}" type="slidenum">
              <a:rPr lang="es-CL" smtClean="0"/>
              <a:pPr/>
              <a:t>‹Nº›</a:t>
            </a:fld>
            <a:endParaRPr lang="es-CL"/>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es-ES" smtClean="0"/>
              <a:t>Haga clic para modificar el estilo de título del patrón</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es-ES" smtClean="0"/>
              <a:t>Haga clic para modificar el estilo de título del patrón</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8178B037-3FE6-40D8-BB47-5F3F16E895C9}" type="datetimeFigureOut">
              <a:rPr lang="es-CL" smtClean="0"/>
              <a:pPr/>
              <a:t>19-03-2020</a:t>
            </a:fld>
            <a:endParaRPr lang="es-CL"/>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es-CL"/>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487A03CA-2ED3-47BB-92EF-E4341DA30537}" type="slidenum">
              <a:rPr lang="es-CL" smtClean="0"/>
              <a:pPr/>
              <a:t>‹Nº›</a:t>
            </a:fld>
            <a:endParaRPr lang="es-CL"/>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3" name="2 Subtítulo"/>
          <p:cNvSpPr>
            <a:spLocks noGrp="1"/>
          </p:cNvSpPr>
          <p:nvPr>
            <p:ph type="subTitle" idx="1"/>
          </p:nvPr>
        </p:nvSpPr>
        <p:spPr/>
        <p:txBody>
          <a:bodyPr>
            <a:normAutofit fontScale="77500" lnSpcReduction="20000"/>
          </a:bodyPr>
          <a:lstStyle/>
          <a:p>
            <a:r>
              <a:rPr lang="es-CL" smtClean="0"/>
              <a:t>Objetivo: Describir las distintas masas de agua de la Tierra y comparar sus características.</a:t>
            </a:r>
          </a:p>
          <a:p>
            <a:r>
              <a:rPr lang="es-CL" smtClean="0"/>
              <a:t>Marzo 2020</a:t>
            </a:r>
            <a:endParaRPr lang="es-CL" dirty="0"/>
          </a:p>
        </p:txBody>
      </p:sp>
      <p:sp>
        <p:nvSpPr>
          <p:cNvPr id="2" name="1 Título"/>
          <p:cNvSpPr>
            <a:spLocks noGrp="1"/>
          </p:cNvSpPr>
          <p:nvPr>
            <p:ph type="ctrTitle"/>
          </p:nvPr>
        </p:nvSpPr>
        <p:spPr/>
        <p:txBody>
          <a:bodyPr/>
          <a:lstStyle/>
          <a:p>
            <a:r>
              <a:rPr lang="es-CL" smtClean="0"/>
              <a:t>El agua de la Tierra</a:t>
            </a:r>
            <a:endParaRPr lang="es-CL" dirty="0"/>
          </a:p>
        </p:txBody>
      </p:sp>
      <p:sp>
        <p:nvSpPr>
          <p:cNvPr id="4" name="Shape 53"/>
          <p:cNvSpPr/>
          <p:nvPr/>
        </p:nvSpPr>
        <p:spPr>
          <a:xfrm>
            <a:off x="1609338" y="422260"/>
            <a:ext cx="2466827" cy="461665"/>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p>
            <a:pPr lvl="0"/>
            <a:r>
              <a:rPr sz="1200" b="1" dirty="0" err="1"/>
              <a:t>Colegio</a:t>
            </a:r>
            <a:r>
              <a:rPr sz="1200" b="1" dirty="0"/>
              <a:t> San Francisco del </a:t>
            </a:r>
            <a:r>
              <a:rPr sz="1200" b="1" dirty="0" smtClean="0"/>
              <a:t>Alba</a:t>
            </a:r>
            <a:r>
              <a:rPr lang="es-ES" sz="1200" b="1" dirty="0" smtClean="0"/>
              <a:t>.</a:t>
            </a:r>
            <a:endParaRPr sz="1200" b="1" dirty="0"/>
          </a:p>
          <a:p>
            <a:pPr lvl="0"/>
            <a:r>
              <a:rPr sz="1200" b="1" dirty="0" err="1"/>
              <a:t>Departamento</a:t>
            </a:r>
            <a:r>
              <a:rPr sz="1200" b="1" dirty="0"/>
              <a:t> de </a:t>
            </a:r>
            <a:r>
              <a:rPr lang="es-ES" sz="1200" b="1" dirty="0" smtClean="0"/>
              <a:t>Ciencias Naturales.</a:t>
            </a:r>
            <a:endParaRPr sz="1200" b="1" dirty="0"/>
          </a:p>
        </p:txBody>
      </p:sp>
      <p:pic>
        <p:nvPicPr>
          <p:cNvPr id="5" name="image1.png" descr="http://tatianalazo.com/portal2/2011/sfa.png"/>
          <p:cNvPicPr/>
          <p:nvPr/>
        </p:nvPicPr>
        <p:blipFill>
          <a:blip r:embed="rId3" cstate="print">
            <a:extLst/>
          </a:blip>
          <a:srcRect/>
          <a:stretch>
            <a:fillRect/>
          </a:stretch>
        </p:blipFill>
        <p:spPr>
          <a:xfrm>
            <a:off x="682822" y="409962"/>
            <a:ext cx="897940" cy="1086397"/>
          </a:xfrm>
          <a:prstGeom prst="rect">
            <a:avLst/>
          </a:prstGeom>
          <a:ln w="12700">
            <a:miter lim="400000"/>
          </a:ln>
        </p:spPr>
      </p:pic>
    </p:spTree>
    <p:extLst>
      <p:ext uri="{BB962C8B-B14F-4D97-AF65-F5344CB8AC3E}">
        <p14:creationId xmlns:p14="http://schemas.microsoft.com/office/powerpoint/2010/main" val="94461943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907704" y="5157192"/>
            <a:ext cx="6512511" cy="1143000"/>
          </a:xfrm>
        </p:spPr>
        <p:txBody>
          <a:bodyPr/>
          <a:lstStyle/>
          <a:p>
            <a:r>
              <a:rPr lang="es-ES" dirty="0" smtClean="0"/>
              <a:t>Ciclo del agua</a:t>
            </a:r>
            <a:br>
              <a:rPr lang="es-ES" dirty="0" smtClean="0"/>
            </a:br>
            <a:endParaRPr lang="es-ES" dirty="0"/>
          </a:p>
        </p:txBody>
      </p:sp>
      <p:pic>
        <p:nvPicPr>
          <p:cNvPr id="1026" name="Picture 2" descr="http://www.definicionabc.com/wp-content/uploads/2013/12/Ciclo-del-Agua.gif"/>
          <p:cNvPicPr>
            <a:picLocks noChangeAspect="1" noChangeArrowheads="1"/>
          </p:cNvPicPr>
          <p:nvPr/>
        </p:nvPicPr>
        <p:blipFill>
          <a:blip r:embed="rId2" cstate="print"/>
          <a:srcRect/>
          <a:stretch>
            <a:fillRect/>
          </a:stretch>
        </p:blipFill>
        <p:spPr bwMode="auto">
          <a:xfrm>
            <a:off x="0" y="0"/>
            <a:ext cx="9144000" cy="5085184"/>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539552" y="260648"/>
            <a:ext cx="6512511" cy="1143000"/>
          </a:xfrm>
        </p:spPr>
        <p:txBody>
          <a:bodyPr/>
          <a:lstStyle/>
          <a:p>
            <a:r>
              <a:rPr lang="es-CL" dirty="0" smtClean="0"/>
              <a:t>Flora y fauna </a:t>
            </a:r>
            <a:endParaRPr lang="es-CL" dirty="0"/>
          </a:p>
        </p:txBody>
      </p:sp>
      <p:sp>
        <p:nvSpPr>
          <p:cNvPr id="4" name="3 Marcador de contenido"/>
          <p:cNvSpPr>
            <a:spLocks noGrp="1"/>
          </p:cNvSpPr>
          <p:nvPr>
            <p:ph sz="quarter" idx="13"/>
          </p:nvPr>
        </p:nvSpPr>
        <p:spPr>
          <a:xfrm>
            <a:off x="611560" y="1340768"/>
            <a:ext cx="7848872" cy="5040560"/>
          </a:xfrm>
        </p:spPr>
        <p:txBody>
          <a:bodyPr/>
          <a:lstStyle/>
          <a:p>
            <a:r>
              <a:rPr lang="es-CL" dirty="0" smtClean="0"/>
              <a:t>En lagos y océanos habitan seres vivos que poseen diferentes características.</a:t>
            </a:r>
          </a:p>
          <a:p>
            <a:r>
              <a:rPr lang="es-CL" dirty="0" smtClean="0"/>
              <a:t>Cada uno se adapta a las condiciones ambientales particulares de su entorno. Estas, van a variar entre salinidad de aguas, temperatura y profundidad. </a:t>
            </a:r>
            <a:endParaRPr lang="es-CL" dirty="0"/>
          </a:p>
        </p:txBody>
      </p:sp>
      <p:pic>
        <p:nvPicPr>
          <p:cNvPr id="1026" name="Picture 2"/>
          <p:cNvPicPr>
            <a:picLocks noChangeAspect="1" noChangeArrowheads="1"/>
          </p:cNvPicPr>
          <p:nvPr/>
        </p:nvPicPr>
        <p:blipFill>
          <a:blip r:embed="rId2" cstate="print"/>
          <a:srcRect/>
          <a:stretch>
            <a:fillRect/>
          </a:stretch>
        </p:blipFill>
        <p:spPr bwMode="auto">
          <a:xfrm>
            <a:off x="2123728" y="3356992"/>
            <a:ext cx="4392488" cy="325894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L"/>
          </a:p>
        </p:txBody>
      </p:sp>
      <p:sp>
        <p:nvSpPr>
          <p:cNvPr id="3" name="2 Marcador de contenido"/>
          <p:cNvSpPr>
            <a:spLocks noGrp="1"/>
          </p:cNvSpPr>
          <p:nvPr>
            <p:ph sz="quarter" idx="13"/>
          </p:nvPr>
        </p:nvSpPr>
        <p:spPr/>
        <p:txBody>
          <a:bodyPr/>
          <a:lstStyle/>
          <a:p>
            <a:endParaRPr lang="es-CL"/>
          </a:p>
        </p:txBody>
      </p:sp>
      <p:pic>
        <p:nvPicPr>
          <p:cNvPr id="2050" name="Picture 2"/>
          <p:cNvPicPr>
            <a:picLocks noChangeAspect="1" noChangeArrowheads="1"/>
          </p:cNvPicPr>
          <p:nvPr/>
        </p:nvPicPr>
        <p:blipFill>
          <a:blip r:embed="rId2" cstate="print"/>
          <a:srcRect/>
          <a:stretch>
            <a:fillRect/>
          </a:stretch>
        </p:blipFill>
        <p:spPr bwMode="auto">
          <a:xfrm>
            <a:off x="1259632" y="404664"/>
            <a:ext cx="7308304" cy="609073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24544" y="188640"/>
            <a:ext cx="8820472" cy="1143000"/>
          </a:xfrm>
        </p:spPr>
        <p:txBody>
          <a:bodyPr/>
          <a:lstStyle/>
          <a:p>
            <a:r>
              <a:rPr lang="es-CL" dirty="0" smtClean="0"/>
              <a:t>Profundidad, temperatura, presión y luminosidad</a:t>
            </a:r>
            <a:endParaRPr lang="es-CL" dirty="0"/>
          </a:p>
        </p:txBody>
      </p:sp>
      <p:graphicFrame>
        <p:nvGraphicFramePr>
          <p:cNvPr id="6" name="5 Marcador de contenido"/>
          <p:cNvGraphicFramePr>
            <a:graphicFrameLocks noGrp="1"/>
          </p:cNvGraphicFramePr>
          <p:nvPr>
            <p:ph sz="quarter" idx="13"/>
          </p:nvPr>
        </p:nvGraphicFramePr>
        <p:xfrm>
          <a:off x="1475656" y="3429000"/>
          <a:ext cx="6400800" cy="2931160"/>
        </p:xfrm>
        <a:graphic>
          <a:graphicData uri="http://schemas.openxmlformats.org/drawingml/2006/table">
            <a:tbl>
              <a:tblPr firstRow="1" bandRow="1">
                <a:tableStyleId>{5C22544A-7EE6-4342-B048-85BDC9FD1C3A}</a:tableStyleId>
              </a:tblPr>
              <a:tblGrid>
                <a:gridCol w="3200400"/>
                <a:gridCol w="3200400"/>
              </a:tblGrid>
              <a:tr h="370840">
                <a:tc>
                  <a:txBody>
                    <a:bodyPr/>
                    <a:lstStyle/>
                    <a:p>
                      <a:r>
                        <a:rPr lang="es-CL" dirty="0" smtClean="0"/>
                        <a:t>Lagos</a:t>
                      </a:r>
                      <a:endParaRPr lang="es-CL" dirty="0"/>
                    </a:p>
                  </a:txBody>
                  <a:tcPr/>
                </a:tc>
                <a:tc>
                  <a:txBody>
                    <a:bodyPr/>
                    <a:lstStyle/>
                    <a:p>
                      <a:r>
                        <a:rPr lang="es-CL" dirty="0" smtClean="0"/>
                        <a:t>Océanos</a:t>
                      </a:r>
                      <a:endParaRPr lang="es-CL" dirty="0"/>
                    </a:p>
                  </a:txBody>
                  <a:tcPr/>
                </a:tc>
              </a:tr>
              <a:tr h="370840">
                <a:tc>
                  <a:txBody>
                    <a:bodyPr/>
                    <a:lstStyle/>
                    <a:p>
                      <a:r>
                        <a:rPr lang="es-CL" dirty="0" smtClean="0"/>
                        <a:t>Como</a:t>
                      </a:r>
                      <a:r>
                        <a:rPr lang="es-CL" baseline="0" dirty="0" smtClean="0"/>
                        <a:t> los lagos son  acumulaciones de agua en zonas hundidas del terreno, su profundidad es considerablemente menor a la de un océano. El lago más profundo del mundo se ubica en Rusia y está a cerca de 1500 </a:t>
                      </a:r>
                      <a:r>
                        <a:rPr lang="es-CL" baseline="0" dirty="0" err="1" smtClean="0"/>
                        <a:t>mts</a:t>
                      </a:r>
                      <a:r>
                        <a:rPr lang="es-CL" baseline="0" dirty="0" smtClean="0"/>
                        <a:t> de profundidad. </a:t>
                      </a:r>
                      <a:endParaRPr lang="es-CL" dirty="0"/>
                    </a:p>
                  </a:txBody>
                  <a:tcPr/>
                </a:tc>
                <a:tc>
                  <a:txBody>
                    <a:bodyPr/>
                    <a:lstStyle/>
                    <a:p>
                      <a:r>
                        <a:rPr lang="es-CL" dirty="0" smtClean="0"/>
                        <a:t>La profundidad de un océano es considerablemente mayor a todas</a:t>
                      </a:r>
                      <a:r>
                        <a:rPr lang="es-CL" baseline="0" dirty="0" smtClean="0"/>
                        <a:t> las masas de agua existentes. Las áreas más profundas se denominan fosas, y superan los 8000 </a:t>
                      </a:r>
                      <a:r>
                        <a:rPr lang="es-CL" baseline="0" dirty="0" err="1" smtClean="0"/>
                        <a:t>mts</a:t>
                      </a:r>
                      <a:r>
                        <a:rPr lang="es-CL" baseline="0" dirty="0" smtClean="0"/>
                        <a:t>.</a:t>
                      </a:r>
                      <a:endParaRPr lang="es-CL" dirty="0"/>
                    </a:p>
                  </a:txBody>
                  <a:tcPr/>
                </a:tc>
              </a:tr>
            </a:tbl>
          </a:graphicData>
        </a:graphic>
      </p:graphicFrame>
      <p:graphicFrame>
        <p:nvGraphicFramePr>
          <p:cNvPr id="7" name="6 Tabla"/>
          <p:cNvGraphicFramePr>
            <a:graphicFrameLocks noGrp="1"/>
          </p:cNvGraphicFramePr>
          <p:nvPr/>
        </p:nvGraphicFramePr>
        <p:xfrm>
          <a:off x="1547664" y="2492896"/>
          <a:ext cx="1872208" cy="370840"/>
        </p:xfrm>
        <a:graphic>
          <a:graphicData uri="http://schemas.openxmlformats.org/drawingml/2006/table">
            <a:tbl>
              <a:tblPr firstRow="1" bandRow="1">
                <a:tableStyleId>{5C22544A-7EE6-4342-B048-85BDC9FD1C3A}</a:tableStyleId>
              </a:tblPr>
              <a:tblGrid>
                <a:gridCol w="1872208"/>
              </a:tblGrid>
              <a:tr h="370840">
                <a:tc>
                  <a:txBody>
                    <a:bodyPr/>
                    <a:lstStyle/>
                    <a:p>
                      <a:r>
                        <a:rPr lang="es-CL" dirty="0" smtClean="0"/>
                        <a:t>PROFUNDIDAD</a:t>
                      </a:r>
                      <a:endParaRPr lang="es-CL" dirty="0"/>
                    </a:p>
                  </a:txBody>
                  <a:tcP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Tabla"/>
          <p:cNvGraphicFramePr>
            <a:graphicFrameLocks noGrp="1"/>
          </p:cNvGraphicFramePr>
          <p:nvPr/>
        </p:nvGraphicFramePr>
        <p:xfrm>
          <a:off x="755576" y="764704"/>
          <a:ext cx="1872208" cy="370840"/>
        </p:xfrm>
        <a:graphic>
          <a:graphicData uri="http://schemas.openxmlformats.org/drawingml/2006/table">
            <a:tbl>
              <a:tblPr firstRow="1" bandRow="1">
                <a:tableStyleId>{5C22544A-7EE6-4342-B048-85BDC9FD1C3A}</a:tableStyleId>
              </a:tblPr>
              <a:tblGrid>
                <a:gridCol w="1872208"/>
              </a:tblGrid>
              <a:tr h="370840">
                <a:tc>
                  <a:txBody>
                    <a:bodyPr/>
                    <a:lstStyle/>
                    <a:p>
                      <a:r>
                        <a:rPr lang="es-CL" dirty="0" smtClean="0"/>
                        <a:t>LUMINOSIDAD</a:t>
                      </a:r>
                      <a:endParaRPr lang="es-CL" dirty="0"/>
                    </a:p>
                  </a:txBody>
                  <a:tcPr/>
                </a:tc>
              </a:tr>
            </a:tbl>
          </a:graphicData>
        </a:graphic>
      </p:graphicFrame>
      <p:graphicFrame>
        <p:nvGraphicFramePr>
          <p:cNvPr id="5" name="5 Marcador de contenido"/>
          <p:cNvGraphicFramePr>
            <a:graphicFrameLocks/>
          </p:cNvGraphicFramePr>
          <p:nvPr/>
        </p:nvGraphicFramePr>
        <p:xfrm>
          <a:off x="755576" y="1916832"/>
          <a:ext cx="6400800" cy="2931160"/>
        </p:xfrm>
        <a:graphic>
          <a:graphicData uri="http://schemas.openxmlformats.org/drawingml/2006/table">
            <a:tbl>
              <a:tblPr firstRow="1" bandRow="1">
                <a:tableStyleId>{5C22544A-7EE6-4342-B048-85BDC9FD1C3A}</a:tableStyleId>
              </a:tblPr>
              <a:tblGrid>
                <a:gridCol w="3200400"/>
                <a:gridCol w="3200400"/>
              </a:tblGrid>
              <a:tr h="370840">
                <a:tc>
                  <a:txBody>
                    <a:bodyPr/>
                    <a:lstStyle/>
                    <a:p>
                      <a:r>
                        <a:rPr lang="es-CL" dirty="0" smtClean="0"/>
                        <a:t>Lagos</a:t>
                      </a:r>
                      <a:endParaRPr lang="es-CL" dirty="0"/>
                    </a:p>
                  </a:txBody>
                  <a:tcPr/>
                </a:tc>
                <a:tc>
                  <a:txBody>
                    <a:bodyPr/>
                    <a:lstStyle/>
                    <a:p>
                      <a:r>
                        <a:rPr lang="es-CL" dirty="0" smtClean="0"/>
                        <a:t>Océanos</a:t>
                      </a:r>
                      <a:endParaRPr lang="es-CL" dirty="0"/>
                    </a:p>
                  </a:txBody>
                  <a:tcPr/>
                </a:tc>
              </a:tr>
              <a:tr h="370840">
                <a:tc>
                  <a:txBody>
                    <a:bodyPr/>
                    <a:lstStyle/>
                    <a:p>
                      <a:r>
                        <a:rPr lang="es-CL" dirty="0" smtClean="0"/>
                        <a:t>El agua de la mayoría</a:t>
                      </a:r>
                      <a:r>
                        <a:rPr lang="es-CL" baseline="0" dirty="0" smtClean="0"/>
                        <a:t> de los lagos está suficientemente iluminada para que en ella se desarrolle flora y fauna. Sin embargo, también existen lagos muy profundos en que la luminosidad es escasa.</a:t>
                      </a:r>
                      <a:endParaRPr lang="es-CL" dirty="0"/>
                    </a:p>
                  </a:txBody>
                  <a:tcPr/>
                </a:tc>
                <a:tc>
                  <a:txBody>
                    <a:bodyPr/>
                    <a:lstStyle/>
                    <a:p>
                      <a:r>
                        <a:rPr lang="es-CL" dirty="0" smtClean="0"/>
                        <a:t>Los</a:t>
                      </a:r>
                      <a:r>
                        <a:rPr lang="es-CL" baseline="0" dirty="0" smtClean="0"/>
                        <a:t> rayos solares ingresan a los océanos hasta profundidades que no superan los 200 </a:t>
                      </a:r>
                      <a:r>
                        <a:rPr lang="es-CL" baseline="0" dirty="0" err="1" smtClean="0"/>
                        <a:t>mts</a:t>
                      </a:r>
                      <a:r>
                        <a:rPr lang="es-CL" baseline="0" dirty="0" smtClean="0"/>
                        <a:t>, por lo  que la luminosidad disminuye a medida que se desciende. Pasados los 200 </a:t>
                      </a:r>
                      <a:r>
                        <a:rPr lang="es-CL" baseline="0" dirty="0" err="1" smtClean="0"/>
                        <a:t>mts</a:t>
                      </a:r>
                      <a:r>
                        <a:rPr lang="es-CL" baseline="0" dirty="0" smtClean="0"/>
                        <a:t>, el océano se oscurece por completo. </a:t>
                      </a:r>
                      <a:endParaRPr lang="es-CL" dirty="0"/>
                    </a:p>
                  </a:txBody>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3 Tabla"/>
          <p:cNvGraphicFramePr>
            <a:graphicFrameLocks noGrp="1"/>
          </p:cNvGraphicFramePr>
          <p:nvPr>
            <p:extLst>
              <p:ext uri="{D42A27DB-BD31-4B8C-83A1-F6EECF244321}">
                <p14:modId xmlns:p14="http://schemas.microsoft.com/office/powerpoint/2010/main" val="3701425477"/>
              </p:ext>
            </p:extLst>
          </p:nvPr>
        </p:nvGraphicFramePr>
        <p:xfrm>
          <a:off x="755576" y="764704"/>
          <a:ext cx="1872208" cy="370840"/>
        </p:xfrm>
        <a:graphic>
          <a:graphicData uri="http://schemas.openxmlformats.org/drawingml/2006/table">
            <a:tbl>
              <a:tblPr firstRow="1" bandRow="1">
                <a:tableStyleId>{5C22544A-7EE6-4342-B048-85BDC9FD1C3A}</a:tableStyleId>
              </a:tblPr>
              <a:tblGrid>
                <a:gridCol w="1872208"/>
              </a:tblGrid>
              <a:tr h="370840">
                <a:tc>
                  <a:txBody>
                    <a:bodyPr/>
                    <a:lstStyle/>
                    <a:p>
                      <a:r>
                        <a:rPr lang="es-CL" dirty="0" smtClean="0"/>
                        <a:t>TEMPERATURA</a:t>
                      </a:r>
                      <a:endParaRPr lang="es-CL" dirty="0"/>
                    </a:p>
                  </a:txBody>
                  <a:tcPr/>
                </a:tc>
              </a:tr>
            </a:tbl>
          </a:graphicData>
        </a:graphic>
      </p:graphicFrame>
      <p:graphicFrame>
        <p:nvGraphicFramePr>
          <p:cNvPr id="3" name="5 Marcador de contenido"/>
          <p:cNvGraphicFramePr>
            <a:graphicFrameLocks/>
          </p:cNvGraphicFramePr>
          <p:nvPr>
            <p:extLst>
              <p:ext uri="{D42A27DB-BD31-4B8C-83A1-F6EECF244321}">
                <p14:modId xmlns:p14="http://schemas.microsoft.com/office/powerpoint/2010/main" val="1489087291"/>
              </p:ext>
            </p:extLst>
          </p:nvPr>
        </p:nvGraphicFramePr>
        <p:xfrm>
          <a:off x="755576" y="1916832"/>
          <a:ext cx="6400800" cy="3205480"/>
        </p:xfrm>
        <a:graphic>
          <a:graphicData uri="http://schemas.openxmlformats.org/drawingml/2006/table">
            <a:tbl>
              <a:tblPr firstRow="1" bandRow="1">
                <a:tableStyleId>{5C22544A-7EE6-4342-B048-85BDC9FD1C3A}</a:tableStyleId>
              </a:tblPr>
              <a:tblGrid>
                <a:gridCol w="3200400"/>
                <a:gridCol w="3200400"/>
              </a:tblGrid>
              <a:tr h="370840">
                <a:tc>
                  <a:txBody>
                    <a:bodyPr/>
                    <a:lstStyle/>
                    <a:p>
                      <a:r>
                        <a:rPr lang="es-CL" dirty="0" smtClean="0"/>
                        <a:t>Lagos</a:t>
                      </a:r>
                      <a:endParaRPr lang="es-CL" dirty="0"/>
                    </a:p>
                  </a:txBody>
                  <a:tcPr/>
                </a:tc>
                <a:tc>
                  <a:txBody>
                    <a:bodyPr/>
                    <a:lstStyle/>
                    <a:p>
                      <a:r>
                        <a:rPr lang="es-CL" dirty="0" smtClean="0"/>
                        <a:t>Océanos</a:t>
                      </a:r>
                      <a:endParaRPr lang="es-CL" dirty="0"/>
                    </a:p>
                  </a:txBody>
                  <a:tcPr/>
                </a:tc>
              </a:tr>
              <a:tr h="370840">
                <a:tc>
                  <a:txBody>
                    <a:bodyPr/>
                    <a:lstStyle/>
                    <a:p>
                      <a:r>
                        <a:rPr lang="es-CL" dirty="0" smtClean="0"/>
                        <a:t>La temperatura en los lagos casi siempre es uniforme en toda su extensión</a:t>
                      </a:r>
                      <a:r>
                        <a:rPr lang="es-CL" baseline="0" dirty="0" smtClean="0"/>
                        <a:t> y profundidad. Sin embargo, puede variar dependiendo del lugar donde se ubique y la estación del año que corresponda.</a:t>
                      </a:r>
                      <a:endParaRPr lang="es-CL" dirty="0"/>
                    </a:p>
                  </a:txBody>
                  <a:tcPr/>
                </a:tc>
                <a:tc>
                  <a:txBody>
                    <a:bodyPr/>
                    <a:lstStyle/>
                    <a:p>
                      <a:r>
                        <a:rPr lang="es-CL" dirty="0" smtClean="0"/>
                        <a:t>En los océanos existe una capa superficial</a:t>
                      </a:r>
                      <a:r>
                        <a:rPr lang="es-CL" baseline="0" dirty="0" smtClean="0"/>
                        <a:t> de agua templada, que se encuentra entre 10ºC y 30ºC. En las zonas más profundas exploradas, la temperatura disminuye considerablemente debido  a que los rayos solares no alcanzan tal profundidad.</a:t>
                      </a:r>
                      <a:endParaRPr lang="es-CL" dirty="0"/>
                    </a:p>
                  </a:txBody>
                  <a:tcPr/>
                </a:tc>
              </a:tr>
            </a:tbl>
          </a:graphicData>
        </a:graphic>
      </p:graphicFrame>
    </p:spTree>
    <p:extLst>
      <p:ext uri="{BB962C8B-B14F-4D97-AF65-F5344CB8AC3E}">
        <p14:creationId xmlns:p14="http://schemas.microsoft.com/office/powerpoint/2010/main" val="34659825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5 Marcador de contenido"/>
          <p:cNvGraphicFramePr>
            <a:graphicFrameLocks/>
          </p:cNvGraphicFramePr>
          <p:nvPr>
            <p:extLst>
              <p:ext uri="{D42A27DB-BD31-4B8C-83A1-F6EECF244321}">
                <p14:modId xmlns:p14="http://schemas.microsoft.com/office/powerpoint/2010/main" val="1210398385"/>
              </p:ext>
            </p:extLst>
          </p:nvPr>
        </p:nvGraphicFramePr>
        <p:xfrm>
          <a:off x="755576" y="1916832"/>
          <a:ext cx="6400800" cy="2382520"/>
        </p:xfrm>
        <a:graphic>
          <a:graphicData uri="http://schemas.openxmlformats.org/drawingml/2006/table">
            <a:tbl>
              <a:tblPr firstRow="1" bandRow="1">
                <a:tableStyleId>{5C22544A-7EE6-4342-B048-85BDC9FD1C3A}</a:tableStyleId>
              </a:tblPr>
              <a:tblGrid>
                <a:gridCol w="3200400"/>
                <a:gridCol w="3200400"/>
              </a:tblGrid>
              <a:tr h="370840">
                <a:tc>
                  <a:txBody>
                    <a:bodyPr/>
                    <a:lstStyle/>
                    <a:p>
                      <a:r>
                        <a:rPr lang="es-CL" dirty="0" smtClean="0"/>
                        <a:t>Lagos</a:t>
                      </a:r>
                      <a:endParaRPr lang="es-CL" dirty="0"/>
                    </a:p>
                  </a:txBody>
                  <a:tcPr/>
                </a:tc>
                <a:tc>
                  <a:txBody>
                    <a:bodyPr/>
                    <a:lstStyle/>
                    <a:p>
                      <a:r>
                        <a:rPr lang="es-CL" dirty="0" smtClean="0"/>
                        <a:t>Océanos</a:t>
                      </a:r>
                      <a:endParaRPr lang="es-CL" dirty="0"/>
                    </a:p>
                  </a:txBody>
                  <a:tcPr/>
                </a:tc>
              </a:tr>
              <a:tr h="370840">
                <a:tc>
                  <a:txBody>
                    <a:bodyPr/>
                    <a:lstStyle/>
                    <a:p>
                      <a:r>
                        <a:rPr lang="es-CL" dirty="0" smtClean="0"/>
                        <a:t>Como los lagos son menos profundos,</a:t>
                      </a:r>
                      <a:r>
                        <a:rPr lang="es-CL" baseline="0" dirty="0" smtClean="0"/>
                        <a:t> la presión no es tan drástica al sumergirse. Además, la ausencia de sales (en los lagos de agua dulce) también influye en que la presión sea menor. </a:t>
                      </a:r>
                      <a:endParaRPr lang="es-CL" dirty="0"/>
                    </a:p>
                  </a:txBody>
                  <a:tcPr/>
                </a:tc>
                <a:tc>
                  <a:txBody>
                    <a:bodyPr/>
                    <a:lstStyle/>
                    <a:p>
                      <a:r>
                        <a:rPr lang="es-CL" dirty="0" smtClean="0"/>
                        <a:t>La presión es mayor que en un lago debido a que existe mayor cantidad de sales disueltas y porque</a:t>
                      </a:r>
                      <a:r>
                        <a:rPr lang="es-CL" baseline="0" dirty="0" smtClean="0"/>
                        <a:t> es más profundo. </a:t>
                      </a:r>
                      <a:endParaRPr lang="es-CL" dirty="0"/>
                    </a:p>
                  </a:txBody>
                  <a:tcPr/>
                </a:tc>
              </a:tr>
            </a:tbl>
          </a:graphicData>
        </a:graphic>
      </p:graphicFrame>
      <p:graphicFrame>
        <p:nvGraphicFramePr>
          <p:cNvPr id="3" name="Tabla 2"/>
          <p:cNvGraphicFramePr>
            <a:graphicFrameLocks noGrp="1"/>
          </p:cNvGraphicFramePr>
          <p:nvPr>
            <p:extLst>
              <p:ext uri="{D42A27DB-BD31-4B8C-83A1-F6EECF244321}">
                <p14:modId xmlns:p14="http://schemas.microsoft.com/office/powerpoint/2010/main" val="661208444"/>
              </p:ext>
            </p:extLst>
          </p:nvPr>
        </p:nvGraphicFramePr>
        <p:xfrm>
          <a:off x="755576" y="836712"/>
          <a:ext cx="1607840" cy="370840"/>
        </p:xfrm>
        <a:graphic>
          <a:graphicData uri="http://schemas.openxmlformats.org/drawingml/2006/table">
            <a:tbl>
              <a:tblPr firstRow="1" bandRow="1">
                <a:tableStyleId>{5C22544A-7EE6-4342-B048-85BDC9FD1C3A}</a:tableStyleId>
              </a:tblPr>
              <a:tblGrid>
                <a:gridCol w="1607840"/>
              </a:tblGrid>
              <a:tr h="370840">
                <a:tc>
                  <a:txBody>
                    <a:bodyPr/>
                    <a:lstStyle/>
                    <a:p>
                      <a:r>
                        <a:rPr lang="es-ES" dirty="0" smtClean="0"/>
                        <a:t>PRESIÓN</a:t>
                      </a:r>
                      <a:endParaRPr lang="es-ES" dirty="0"/>
                    </a:p>
                  </a:txBody>
                  <a:tcPr/>
                </a:tc>
              </a:tr>
            </a:tbl>
          </a:graphicData>
        </a:graphic>
      </p:graphicFrame>
    </p:spTree>
    <p:extLst>
      <p:ext uri="{BB962C8B-B14F-4D97-AF65-F5344CB8AC3E}">
        <p14:creationId xmlns:p14="http://schemas.microsoft.com/office/powerpoint/2010/main" val="41596191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340768" y="707709"/>
            <a:ext cx="6984775" cy="375320"/>
          </a:xfrm>
        </p:spPr>
        <p:txBody>
          <a:bodyPr/>
          <a:lstStyle/>
          <a:p>
            <a:r>
              <a:rPr lang="es-ES" sz="3200" dirty="0" smtClean="0"/>
              <a:t>Movimientos de agua</a:t>
            </a:r>
            <a:endParaRPr lang="es-ES" sz="3200" dirty="0"/>
          </a:p>
        </p:txBody>
      </p:sp>
      <p:pic>
        <p:nvPicPr>
          <p:cNvPr id="4" name="Imagen 3"/>
          <p:cNvPicPr>
            <a:picLocks noChangeAspect="1"/>
          </p:cNvPicPr>
          <p:nvPr/>
        </p:nvPicPr>
        <p:blipFill>
          <a:blip r:embed="rId2" cstate="print"/>
          <a:stretch>
            <a:fillRect/>
          </a:stretch>
        </p:blipFill>
        <p:spPr>
          <a:xfrm>
            <a:off x="494464" y="1903159"/>
            <a:ext cx="2859272" cy="2523963"/>
          </a:xfrm>
          <a:prstGeom prst="rect">
            <a:avLst/>
          </a:prstGeom>
        </p:spPr>
      </p:pic>
      <p:pic>
        <p:nvPicPr>
          <p:cNvPr id="5" name="Picture 2" descr="http://playasaccesibles.discapnet.es/images/boyas.jpg"/>
          <p:cNvPicPr>
            <a:picLocks noChangeAspect="1" noChangeArrowheads="1"/>
          </p:cNvPicPr>
          <p:nvPr/>
        </p:nvPicPr>
        <p:blipFill>
          <a:blip r:embed="rId3" cstate="print"/>
          <a:srcRect/>
          <a:stretch>
            <a:fillRect/>
          </a:stretch>
        </p:blipFill>
        <p:spPr bwMode="auto">
          <a:xfrm>
            <a:off x="1434920" y="4941168"/>
            <a:ext cx="1905000" cy="1428750"/>
          </a:xfrm>
          <a:prstGeom prst="rect">
            <a:avLst/>
          </a:prstGeom>
          <a:noFill/>
        </p:spPr>
      </p:pic>
      <p:pic>
        <p:nvPicPr>
          <p:cNvPr id="6" name="Picture 4" descr="http://esp.rt.com/actualidad/public_images/2d0/2d030f439a066c4b7fc15ba95775c6e5_article.jpg"/>
          <p:cNvPicPr>
            <a:picLocks noChangeAspect="1" noChangeArrowheads="1"/>
          </p:cNvPicPr>
          <p:nvPr/>
        </p:nvPicPr>
        <p:blipFill>
          <a:blip r:embed="rId4" cstate="print"/>
          <a:srcRect/>
          <a:stretch>
            <a:fillRect/>
          </a:stretch>
        </p:blipFill>
        <p:spPr bwMode="auto">
          <a:xfrm>
            <a:off x="3995936" y="3165141"/>
            <a:ext cx="4741542" cy="2664296"/>
          </a:xfrm>
          <a:prstGeom prst="rect">
            <a:avLst/>
          </a:prstGeom>
          <a:noFill/>
        </p:spPr>
      </p:pic>
      <p:sp>
        <p:nvSpPr>
          <p:cNvPr id="7" name="Rectángulo 6"/>
          <p:cNvSpPr/>
          <p:nvPr/>
        </p:nvSpPr>
        <p:spPr>
          <a:xfrm>
            <a:off x="494464" y="1903159"/>
            <a:ext cx="2859272" cy="2523963"/>
          </a:xfrm>
          <a:prstGeom prst="rect">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8" name="Rectángulo 7"/>
          <p:cNvSpPr/>
          <p:nvPr/>
        </p:nvSpPr>
        <p:spPr>
          <a:xfrm>
            <a:off x="4009752" y="3140968"/>
            <a:ext cx="4727726" cy="2688469"/>
          </a:xfrm>
          <a:prstGeom prst="rect">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9" name="Rectángulo 8"/>
          <p:cNvSpPr/>
          <p:nvPr/>
        </p:nvSpPr>
        <p:spPr>
          <a:xfrm>
            <a:off x="1421600" y="4941168"/>
            <a:ext cx="1932136" cy="1428750"/>
          </a:xfrm>
          <a:prstGeom prst="rect">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10" name="Picture 2" descr="http://fotos.diariosur.es/201202/_mg_7506-copia-640x640x80.jpg"/>
          <p:cNvPicPr>
            <a:picLocks noChangeAspect="1" noChangeArrowheads="1"/>
          </p:cNvPicPr>
          <p:nvPr/>
        </p:nvPicPr>
        <p:blipFill>
          <a:blip r:embed="rId5" cstate="print"/>
          <a:srcRect/>
          <a:stretch>
            <a:fillRect/>
          </a:stretch>
        </p:blipFill>
        <p:spPr bwMode="auto">
          <a:xfrm>
            <a:off x="4960353" y="939759"/>
            <a:ext cx="2812707" cy="1872208"/>
          </a:xfrm>
          <a:prstGeom prst="rect">
            <a:avLst/>
          </a:prstGeom>
          <a:noFill/>
        </p:spPr>
      </p:pic>
      <p:sp>
        <p:nvSpPr>
          <p:cNvPr id="12" name="Rectángulo 11"/>
          <p:cNvSpPr/>
          <p:nvPr/>
        </p:nvSpPr>
        <p:spPr>
          <a:xfrm>
            <a:off x="4939471" y="895369"/>
            <a:ext cx="2872889" cy="1916597"/>
          </a:xfrm>
          <a:prstGeom prst="rect">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Tree>
    <p:extLst>
      <p:ext uri="{BB962C8B-B14F-4D97-AF65-F5344CB8AC3E}">
        <p14:creationId xmlns:p14="http://schemas.microsoft.com/office/powerpoint/2010/main" val="29536985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sz="quarter" idx="13"/>
          </p:nvPr>
        </p:nvSpPr>
        <p:spPr>
          <a:xfrm>
            <a:off x="1143000" y="731520"/>
            <a:ext cx="6400800" cy="1329328"/>
          </a:xfrm>
        </p:spPr>
        <p:txBody>
          <a:bodyPr/>
          <a:lstStyle/>
          <a:p>
            <a:r>
              <a:rPr lang="es-ES" dirty="0" smtClean="0"/>
              <a:t>Las aguas de la Tierra están en constante movimiento, el que se evidencia en MAREAS, OLAS y CORRIENTES MARINAS. </a:t>
            </a:r>
          </a:p>
          <a:p>
            <a:endParaRPr lang="es-ES" dirty="0"/>
          </a:p>
        </p:txBody>
      </p:sp>
      <p:graphicFrame>
        <p:nvGraphicFramePr>
          <p:cNvPr id="6" name="Diagrama 5"/>
          <p:cNvGraphicFramePr/>
          <p:nvPr>
            <p:extLst>
              <p:ext uri="{D42A27DB-BD31-4B8C-83A1-F6EECF244321}">
                <p14:modId xmlns:p14="http://schemas.microsoft.com/office/powerpoint/2010/main" val="3710308360"/>
              </p:ext>
            </p:extLst>
          </p:nvPr>
        </p:nvGraphicFramePr>
        <p:xfrm>
          <a:off x="475928" y="2636912"/>
          <a:ext cx="7984504" cy="28083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677101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p:cNvSpPr>
            <a:spLocks noGrp="1"/>
          </p:cNvSpPr>
          <p:nvPr>
            <p:ph sz="quarter" idx="13"/>
          </p:nvPr>
        </p:nvSpPr>
        <p:spPr>
          <a:xfrm>
            <a:off x="827584" y="548680"/>
            <a:ext cx="6400800" cy="3474720"/>
          </a:xfrm>
        </p:spPr>
        <p:txBody>
          <a:bodyPr/>
          <a:lstStyle/>
          <a:p>
            <a:r>
              <a:rPr lang="es-ES" dirty="0" smtClean="0"/>
              <a:t>Cuando el Sol se alinea con la Luna y la Tierra, se originan las mareas pleamar y bajamar, denominas MAREAS VIVAS. </a:t>
            </a:r>
          </a:p>
          <a:p>
            <a:endParaRPr lang="es-ES" dirty="0"/>
          </a:p>
          <a:p>
            <a:r>
              <a:rPr lang="es-ES" dirty="0" smtClean="0"/>
              <a:t>Cuando el Sol y la Luna forman un ángulo recto con respecto a la Tierra, se dan fenómenos de mareas pleamar y de bajamar muy débiles. A estas se denominan MAREAS MUERTAS.</a:t>
            </a:r>
            <a:endParaRPr lang="es-ES" dirty="0"/>
          </a:p>
        </p:txBody>
      </p:sp>
      <p:pic>
        <p:nvPicPr>
          <p:cNvPr id="4" name="Picture 2" descr="http://2.bp.blogspot.com/-8vXUt9Wg_ks/Ui_w7sbKhvI/AAAAAAAAAC0/o7c2EoNB64c/s1600/mareas-vivas-mareas-muertas2.jpg"/>
          <p:cNvPicPr>
            <a:picLocks noChangeAspect="1" noChangeArrowheads="1"/>
          </p:cNvPicPr>
          <p:nvPr/>
        </p:nvPicPr>
        <p:blipFill rotWithShape="1">
          <a:blip r:embed="rId2" cstate="print"/>
          <a:srcRect b="63876"/>
          <a:stretch/>
        </p:blipFill>
        <p:spPr bwMode="auto">
          <a:xfrm>
            <a:off x="1043608" y="3573016"/>
            <a:ext cx="6696744" cy="3039273"/>
          </a:xfrm>
          <a:prstGeom prst="rect">
            <a:avLst/>
          </a:prstGeom>
          <a:noFill/>
        </p:spPr>
      </p:pic>
    </p:spTree>
    <p:extLst>
      <p:ext uri="{BB962C8B-B14F-4D97-AF65-F5344CB8AC3E}">
        <p14:creationId xmlns:p14="http://schemas.microsoft.com/office/powerpoint/2010/main" val="36414596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84584" y="476672"/>
            <a:ext cx="7632848" cy="1143000"/>
          </a:xfrm>
        </p:spPr>
        <p:txBody>
          <a:bodyPr/>
          <a:lstStyle/>
          <a:p>
            <a:r>
              <a:rPr lang="es-CL" dirty="0" smtClean="0"/>
              <a:t>¿Qué es la hidrósfera?</a:t>
            </a:r>
            <a:endParaRPr lang="es-CL" dirty="0"/>
          </a:p>
        </p:txBody>
      </p:sp>
      <p:sp>
        <p:nvSpPr>
          <p:cNvPr id="3" name="2 Marcador de contenido"/>
          <p:cNvSpPr>
            <a:spLocks noGrp="1"/>
          </p:cNvSpPr>
          <p:nvPr>
            <p:ph sz="quarter" idx="13"/>
          </p:nvPr>
        </p:nvSpPr>
        <p:spPr>
          <a:xfrm>
            <a:off x="683568" y="1340768"/>
            <a:ext cx="6400800" cy="3474720"/>
          </a:xfrm>
        </p:spPr>
        <p:txBody>
          <a:bodyPr/>
          <a:lstStyle/>
          <a:p>
            <a:r>
              <a:rPr lang="es-CL" dirty="0" smtClean="0"/>
              <a:t>Llamaremos hidrósfera a la totalidad de agua de la Tierra, que contempla: </a:t>
            </a:r>
          </a:p>
          <a:p>
            <a:pPr marL="502920" indent="-457200">
              <a:buAutoNum type="arabicParenR"/>
            </a:pPr>
            <a:r>
              <a:rPr lang="es-CL" dirty="0" smtClean="0"/>
              <a:t>Agua en estado sólido como el hielo en los polos y glaciares. </a:t>
            </a:r>
          </a:p>
          <a:p>
            <a:pPr marL="502920" indent="-457200">
              <a:buAutoNum type="arabicParenR"/>
            </a:pPr>
            <a:r>
              <a:rPr lang="es-CL" dirty="0" smtClean="0"/>
              <a:t>Agua en estado líquido: ríos, lagos, océanos y mares, además de las que se encuentran en rocas y minerales del suelo.</a:t>
            </a:r>
          </a:p>
          <a:p>
            <a:pPr marL="502920" indent="-457200">
              <a:buAutoNum type="arabicParenR"/>
            </a:pPr>
            <a:r>
              <a:rPr lang="es-CL" dirty="0" smtClean="0"/>
              <a:t>Agua en estado gaseoso: aire y vapor de agua. </a:t>
            </a:r>
          </a:p>
        </p:txBody>
      </p:sp>
      <p:sp>
        <p:nvSpPr>
          <p:cNvPr id="4" name="3 Llamada de nube"/>
          <p:cNvSpPr/>
          <p:nvPr/>
        </p:nvSpPr>
        <p:spPr>
          <a:xfrm>
            <a:off x="3563888" y="4509120"/>
            <a:ext cx="4896544" cy="1584176"/>
          </a:xfrm>
          <a:prstGeom prst="cloudCallout">
            <a:avLst>
              <a:gd name="adj1" fmla="val -54567"/>
              <a:gd name="adj2" fmla="val 9219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dirty="0" smtClean="0"/>
              <a:t>Si ponemos el total de agua que confirma la hidrósfera en una tarro de 200 litros, 195 serían agua salada.</a:t>
            </a:r>
            <a:endParaRPr lang="es-CL" dirty="0"/>
          </a:p>
        </p:txBody>
      </p:sp>
    </p:spTree>
    <p:extLst>
      <p:ext uri="{BB962C8B-B14F-4D97-AF65-F5344CB8AC3E}">
        <p14:creationId xmlns:p14="http://schemas.microsoft.com/office/powerpoint/2010/main" val="137946807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2.bp.blogspot.com/-8vXUt9Wg_ks/Ui_w7sbKhvI/AAAAAAAAAC0/o7c2EoNB64c/s1600/mareas-vivas-mareas-muertas2.jpg"/>
          <p:cNvPicPr>
            <a:picLocks noChangeAspect="1" noChangeArrowheads="1"/>
          </p:cNvPicPr>
          <p:nvPr/>
        </p:nvPicPr>
        <p:blipFill rotWithShape="1">
          <a:blip r:embed="rId2" cstate="print"/>
          <a:srcRect t="32976" b="-263"/>
          <a:stretch/>
        </p:blipFill>
        <p:spPr bwMode="auto">
          <a:xfrm>
            <a:off x="683568" y="250255"/>
            <a:ext cx="7488832" cy="6330759"/>
          </a:xfrm>
          <a:prstGeom prst="rect">
            <a:avLst/>
          </a:prstGeom>
          <a:noFill/>
        </p:spPr>
      </p:pic>
    </p:spTree>
    <p:extLst>
      <p:ext uri="{BB962C8B-B14F-4D97-AF65-F5344CB8AC3E}">
        <p14:creationId xmlns:p14="http://schemas.microsoft.com/office/powerpoint/2010/main" val="19329092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Título"/>
          <p:cNvSpPr>
            <a:spLocks noGrp="1"/>
          </p:cNvSpPr>
          <p:nvPr>
            <p:ph type="title"/>
          </p:nvPr>
        </p:nvSpPr>
        <p:spPr>
          <a:xfrm>
            <a:off x="2364926" y="5166320"/>
            <a:ext cx="6383538" cy="1143000"/>
          </a:xfrm>
        </p:spPr>
        <p:txBody>
          <a:bodyPr/>
          <a:lstStyle/>
          <a:p>
            <a:r>
              <a:rPr lang="es-CL" dirty="0" smtClean="0"/>
              <a:t>Trabajo de investigación. </a:t>
            </a:r>
            <a:endParaRPr lang="es-CL" dirty="0"/>
          </a:p>
        </p:txBody>
      </p:sp>
      <p:sp>
        <p:nvSpPr>
          <p:cNvPr id="5" name="4 Marcador de texto"/>
          <p:cNvSpPr>
            <a:spLocks noGrp="1"/>
          </p:cNvSpPr>
          <p:nvPr>
            <p:ph type="body" sz="half" idx="2"/>
          </p:nvPr>
        </p:nvSpPr>
        <p:spPr>
          <a:xfrm>
            <a:off x="323528" y="764704"/>
            <a:ext cx="4392488" cy="3888432"/>
          </a:xfrm>
        </p:spPr>
        <p:txBody>
          <a:bodyPr>
            <a:normAutofit fontScale="77500" lnSpcReduction="20000"/>
          </a:bodyPr>
          <a:lstStyle/>
          <a:p>
            <a:pPr marL="0" indent="0">
              <a:buNone/>
            </a:pPr>
            <a:endParaRPr lang="es-CL" dirty="0"/>
          </a:p>
          <a:p>
            <a:pPr marL="0" indent="0">
              <a:buNone/>
            </a:pPr>
            <a:endParaRPr lang="es-CL" dirty="0" smtClean="0"/>
          </a:p>
          <a:p>
            <a:pPr marL="0" indent="0">
              <a:buNone/>
            </a:pPr>
            <a:endParaRPr lang="es-CL" dirty="0"/>
          </a:p>
          <a:p>
            <a:pPr marL="0" indent="0">
              <a:buNone/>
            </a:pPr>
            <a:endParaRPr lang="es-CL" dirty="0" smtClean="0"/>
          </a:p>
          <a:p>
            <a:pPr marL="0" indent="0">
              <a:buNone/>
            </a:pPr>
            <a:endParaRPr lang="es-CL" dirty="0"/>
          </a:p>
          <a:p>
            <a:pPr marL="0" indent="0">
              <a:buNone/>
            </a:pPr>
            <a:endParaRPr lang="es-CL" dirty="0" smtClean="0"/>
          </a:p>
          <a:p>
            <a:pPr marL="0" indent="0">
              <a:buNone/>
            </a:pPr>
            <a:r>
              <a:rPr lang="es-CL" sz="1900" dirty="0" smtClean="0"/>
              <a:t>Durante </a:t>
            </a:r>
            <a:r>
              <a:rPr lang="es-CL" sz="1900" dirty="0"/>
              <a:t>demasiado tiempo la vida marina ha estado al alcance de cualquiera con los medios</a:t>
            </a:r>
          </a:p>
          <a:p>
            <a:pPr marL="0" indent="0">
              <a:buNone/>
            </a:pPr>
            <a:r>
              <a:rPr lang="es-CL" sz="1900" dirty="0"/>
              <a:t>necesarios para explotarla. </a:t>
            </a:r>
            <a:endParaRPr lang="es-CL" sz="1900" dirty="0" smtClean="0"/>
          </a:p>
          <a:p>
            <a:pPr marL="0" indent="0">
              <a:buNone/>
            </a:pPr>
            <a:r>
              <a:rPr lang="es-CL" sz="1900" dirty="0" smtClean="0"/>
              <a:t>Los grandes avances tecnológicos han traído consigo  una capacidad y potencia de embarcaciones y equipos utilizados para explotar la vida marina que supera la capacidad de recuperación de la propia naturaleza.</a:t>
            </a:r>
          </a:p>
          <a:p>
            <a:pPr marL="0" indent="0">
              <a:buNone/>
            </a:pPr>
            <a:r>
              <a:rPr lang="es-CL" sz="1900" dirty="0" smtClean="0"/>
              <a:t>Si las cosas siguen como hasta ahora, habrá una consecuencia de largo alcance para el medio marino y todas las personas que dependen de el.</a:t>
            </a:r>
            <a:endParaRPr lang="es-CL" sz="1900" dirty="0"/>
          </a:p>
          <a:p>
            <a:pPr marL="0" indent="0">
              <a:buNone/>
            </a:pPr>
            <a:endParaRPr lang="es-CL" dirty="0"/>
          </a:p>
        </p:txBody>
      </p:sp>
      <p:sp>
        <p:nvSpPr>
          <p:cNvPr id="6" name="5 Rectángulo"/>
          <p:cNvSpPr/>
          <p:nvPr/>
        </p:nvSpPr>
        <p:spPr>
          <a:xfrm>
            <a:off x="179512" y="716503"/>
            <a:ext cx="4608512" cy="1200329"/>
          </a:xfrm>
          <a:prstGeom prst="rect">
            <a:avLst/>
          </a:prstGeom>
          <a:noFill/>
        </p:spPr>
        <p:txBody>
          <a:bodyPr wrap="square" lIns="91440" tIns="45720" rIns="91440" bIns="45720">
            <a:spAutoFit/>
          </a:bodyPr>
          <a:lstStyle/>
          <a:p>
            <a:pPr algn="ctr"/>
            <a:r>
              <a:rPr lang="es-CL" sz="36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La </a:t>
            </a:r>
            <a:r>
              <a:rPr lang="es-CL" sz="36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problemática de los </a:t>
            </a:r>
            <a:r>
              <a:rPr lang="es-CL" sz="36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océanos.</a:t>
            </a:r>
            <a:endParaRPr lang="es-CL" sz="36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pic>
        <p:nvPicPr>
          <p:cNvPr id="1027" name="Picture 3"/>
          <p:cNvPicPr>
            <a:picLocks noGrp="1" noChangeAspect="1" noChangeArrowheads="1"/>
          </p:cNvPicPr>
          <p:nvPr>
            <p:ph type="pic" idx="1"/>
          </p:nvPr>
        </p:nvPicPr>
        <p:blipFill>
          <a:blip r:embed="rId2" cstate="print">
            <a:extLst>
              <a:ext uri="{28A0092B-C50C-407E-A947-70E740481C1C}">
                <a14:useLocalDpi xmlns:a14="http://schemas.microsoft.com/office/drawing/2010/main" val="0"/>
              </a:ext>
            </a:extLst>
          </a:blip>
          <a:srcRect l="6142" r="6142"/>
          <a:stretch>
            <a:fillRect/>
          </a:stretch>
        </p:blipFill>
        <p:spPr bwMode="auto">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470979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Título"/>
          <p:cNvSpPr>
            <a:spLocks noGrp="1"/>
          </p:cNvSpPr>
          <p:nvPr>
            <p:ph type="title"/>
          </p:nvPr>
        </p:nvSpPr>
        <p:spPr>
          <a:xfrm>
            <a:off x="-1476672" y="908720"/>
            <a:ext cx="10441160" cy="1143000"/>
          </a:xfrm>
        </p:spPr>
        <p:txBody>
          <a:bodyPr/>
          <a:lstStyle/>
          <a:p>
            <a:r>
              <a:rPr lang="es-CL" sz="4000" dirty="0" smtClean="0"/>
              <a:t>¿Cómo resolverías este problema?</a:t>
            </a:r>
            <a:endParaRPr lang="es-CL" sz="4000" dirty="0"/>
          </a:p>
        </p:txBody>
      </p:sp>
      <p:sp>
        <p:nvSpPr>
          <p:cNvPr id="6" name="5 CuadroTexto"/>
          <p:cNvSpPr txBox="1"/>
          <p:nvPr/>
        </p:nvSpPr>
        <p:spPr>
          <a:xfrm>
            <a:off x="467543" y="2244928"/>
            <a:ext cx="8241743" cy="2308324"/>
          </a:xfrm>
          <a:prstGeom prst="rect">
            <a:avLst/>
          </a:prstGeom>
          <a:noFill/>
        </p:spPr>
        <p:txBody>
          <a:bodyPr wrap="none" rtlCol="0">
            <a:spAutoFit/>
          </a:bodyPr>
          <a:lstStyle/>
          <a:p>
            <a:pPr marL="285750" indent="-285750">
              <a:buFontTx/>
              <a:buChar char="-"/>
            </a:pPr>
            <a:r>
              <a:rPr lang="es-CL" dirty="0" smtClean="0"/>
              <a:t>Realiza un informe que contenga:</a:t>
            </a:r>
          </a:p>
          <a:p>
            <a:endParaRPr lang="es-CL" dirty="0" smtClean="0"/>
          </a:p>
          <a:p>
            <a:pPr marL="342900" indent="-342900">
              <a:buAutoNum type="arabicParenR"/>
            </a:pPr>
            <a:r>
              <a:rPr lang="es-CL" dirty="0" smtClean="0"/>
              <a:t>Portada: Título del trabajo, logo del colegio, fecha y profesor.</a:t>
            </a:r>
          </a:p>
          <a:p>
            <a:pPr marL="342900" indent="-342900">
              <a:buAutoNum type="arabicParenR"/>
            </a:pPr>
            <a:r>
              <a:rPr lang="es-CL" dirty="0" smtClean="0"/>
              <a:t>Introducción: breve reseña de lo que se va a hablar.</a:t>
            </a:r>
          </a:p>
          <a:p>
            <a:pPr marL="342900" indent="-342900">
              <a:buAutoNum type="arabicParenR"/>
            </a:pPr>
            <a:r>
              <a:rPr lang="es-CL" dirty="0" smtClean="0"/>
              <a:t>Desarrollo: Problema y fundamentos para resolver el tema de los océanos.</a:t>
            </a:r>
          </a:p>
          <a:p>
            <a:pPr marL="342900" indent="-342900">
              <a:buAutoNum type="arabicParenR"/>
            </a:pPr>
            <a:r>
              <a:rPr lang="es-CL" dirty="0" smtClean="0"/>
              <a:t>Imágenes.</a:t>
            </a:r>
          </a:p>
          <a:p>
            <a:pPr marL="342900" indent="-342900">
              <a:buAutoNum type="arabicParenR"/>
            </a:pPr>
            <a:r>
              <a:rPr lang="es-CL" dirty="0" smtClean="0"/>
              <a:t>Conclusión.</a:t>
            </a:r>
          </a:p>
          <a:p>
            <a:pPr marL="342900" indent="-342900"/>
            <a:endParaRPr lang="es-CL" dirty="0"/>
          </a:p>
        </p:txBody>
      </p:sp>
    </p:spTree>
    <p:extLst>
      <p:ext uri="{BB962C8B-B14F-4D97-AF65-F5344CB8AC3E}">
        <p14:creationId xmlns:p14="http://schemas.microsoft.com/office/powerpoint/2010/main" val="3322819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187624" y="260648"/>
            <a:ext cx="6512511" cy="1143000"/>
          </a:xfrm>
        </p:spPr>
        <p:txBody>
          <a:bodyPr/>
          <a:lstStyle/>
          <a:p>
            <a:r>
              <a:rPr lang="es-CL" dirty="0" smtClean="0"/>
              <a:t>Agua dulce o salada</a:t>
            </a:r>
            <a:endParaRPr lang="es-CL" dirty="0"/>
          </a:p>
        </p:txBody>
      </p:sp>
      <p:sp>
        <p:nvSpPr>
          <p:cNvPr id="3" name="2 Marcador de contenido"/>
          <p:cNvSpPr>
            <a:spLocks noGrp="1"/>
          </p:cNvSpPr>
          <p:nvPr>
            <p:ph sz="quarter" idx="13"/>
          </p:nvPr>
        </p:nvSpPr>
        <p:spPr>
          <a:xfrm>
            <a:off x="1115616" y="1412776"/>
            <a:ext cx="6400800" cy="3474720"/>
          </a:xfrm>
        </p:spPr>
        <p:txBody>
          <a:bodyPr>
            <a:normAutofit lnSpcReduction="10000"/>
          </a:bodyPr>
          <a:lstStyle/>
          <a:p>
            <a:r>
              <a:rPr lang="es-CL" dirty="0" smtClean="0"/>
              <a:t>Esta característica va a depender de la concentración de sales minerales que contenga cada masa de agua.</a:t>
            </a:r>
          </a:p>
          <a:p>
            <a:endParaRPr lang="es-CL" dirty="0" smtClean="0"/>
          </a:p>
          <a:p>
            <a:r>
              <a:rPr lang="es-CL" dirty="0" smtClean="0"/>
              <a:t>Estas provienen de:</a:t>
            </a:r>
          </a:p>
          <a:p>
            <a:pPr>
              <a:buFontTx/>
              <a:buChar char="-"/>
            </a:pPr>
            <a:r>
              <a:rPr lang="es-CL" dirty="0" smtClean="0"/>
              <a:t>Desgaste de rocas</a:t>
            </a:r>
          </a:p>
          <a:p>
            <a:pPr>
              <a:buFontTx/>
              <a:buChar char="-"/>
            </a:pPr>
            <a:r>
              <a:rPr lang="es-CL" dirty="0" smtClean="0"/>
              <a:t>Actividad volcánica submarina</a:t>
            </a:r>
          </a:p>
          <a:p>
            <a:pPr>
              <a:buFontTx/>
              <a:buChar char="-"/>
            </a:pPr>
            <a:r>
              <a:rPr lang="es-CL" dirty="0" smtClean="0"/>
              <a:t>Alta evaporación en zonas de altas temperaturas.</a:t>
            </a:r>
          </a:p>
          <a:p>
            <a:pPr>
              <a:buFontTx/>
              <a:buChar char="-"/>
            </a:pPr>
            <a:endParaRPr lang="es-CL" dirty="0" smtClean="0"/>
          </a:p>
          <a:p>
            <a:pPr>
              <a:buNone/>
            </a:pPr>
            <a:endParaRPr lang="es-CL"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https://ci5.googleusercontent.com/proxy/TOXVn1LpQplt5n3QGGLs2RX3sUZo1i_VqQy0MpLkiIJwOCla3pZ9miVYeKEmnuzSup3MZJ0Motry63h6Xf13cUL_AjdCKzQKMFrDA_qtNMDoyymZN110pijcTABAf_Z5ulDs=s0-d-e1-ft#http://www6.rel-uita.org/agricultura/ambiente/agua/acuifero/grafica-1-570.gif"/>
          <p:cNvPicPr>
            <a:picLocks noChangeAspect="1" noChangeArrowheads="1"/>
          </p:cNvPicPr>
          <p:nvPr/>
        </p:nvPicPr>
        <p:blipFill>
          <a:blip r:embed="rId2" cstate="print"/>
          <a:srcRect/>
          <a:stretch>
            <a:fillRect/>
          </a:stretch>
        </p:blipFill>
        <p:spPr bwMode="auto">
          <a:xfrm>
            <a:off x="384626" y="980728"/>
            <a:ext cx="8291830" cy="4320480"/>
          </a:xfrm>
          <a:prstGeom prst="rect">
            <a:avLst/>
          </a:prstGeom>
          <a:noFill/>
        </p:spPr>
      </p:pic>
    </p:spTree>
    <p:extLst>
      <p:ext uri="{BB962C8B-B14F-4D97-AF65-F5344CB8AC3E}">
        <p14:creationId xmlns:p14="http://schemas.microsoft.com/office/powerpoint/2010/main" val="182517487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L" dirty="0" smtClean="0"/>
              <a:t>¿Qué tipos de masas de agua existen?</a:t>
            </a:r>
            <a:endParaRPr lang="es-CL" dirty="0"/>
          </a:p>
        </p:txBody>
      </p:sp>
      <p:sp>
        <p:nvSpPr>
          <p:cNvPr id="3" name="2 Marcador de contenido"/>
          <p:cNvSpPr>
            <a:spLocks noGrp="1"/>
          </p:cNvSpPr>
          <p:nvPr>
            <p:ph sz="quarter" idx="13"/>
          </p:nvPr>
        </p:nvSpPr>
        <p:spPr/>
        <p:txBody>
          <a:bodyPr/>
          <a:lstStyle/>
          <a:p>
            <a:r>
              <a:rPr lang="es-CL" dirty="0" smtClean="0"/>
              <a:t>El agua en la Tierra está en movimiento y cambia constantemente de un estado a otro (sólido, líquido y gaseoso).</a:t>
            </a:r>
          </a:p>
          <a:p>
            <a:r>
              <a:rPr lang="es-CL" dirty="0" smtClean="0"/>
              <a:t>Parte del agua salada de los océanos y mares, se transforma en agua dulce, que retorna a los mares a través de los ríos. Lo anterior ejemplifica el </a:t>
            </a:r>
            <a:r>
              <a:rPr lang="es-CL" b="1" i="1" u="sng" dirty="0" smtClean="0"/>
              <a:t>ciclo del agua, </a:t>
            </a:r>
            <a:r>
              <a:rPr lang="es-CL" dirty="0" smtClean="0"/>
              <a:t>que es fundamental para la existencia de vida en el planeta.</a:t>
            </a:r>
            <a:endParaRPr lang="es-CL" b="1" i="1" u="sng" dirty="0"/>
          </a:p>
        </p:txBody>
      </p:sp>
    </p:spTree>
    <p:extLst>
      <p:ext uri="{BB962C8B-B14F-4D97-AF65-F5344CB8AC3E}">
        <p14:creationId xmlns:p14="http://schemas.microsoft.com/office/powerpoint/2010/main" val="15203921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Nube"/>
          <p:cNvSpPr/>
          <p:nvPr/>
        </p:nvSpPr>
        <p:spPr>
          <a:xfrm>
            <a:off x="0" y="0"/>
            <a:ext cx="5868144" cy="5066091"/>
          </a:xfrm>
          <a:prstGeom prst="cloud">
            <a:avLst/>
          </a:prstGeom>
          <a:solidFill>
            <a:schemeClr val="bg2">
              <a:lumMod val="9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sz="3600" b="1" i="1" dirty="0" smtClean="0"/>
              <a:t>Nubes</a:t>
            </a:r>
            <a:r>
              <a:rPr lang="es-CL" sz="2400" b="1" dirty="0" smtClean="0"/>
              <a:t>: son millones de gotitas o cristales de agua microscópicos. Se forman cuando el aire caliente que se encuentra cerca de la superficie terrestre sube y, al ascender, el vapor de agua que lleva se enfría, formando pequeñas gotitas o cristales, que dan origen a las nubes.</a:t>
            </a:r>
            <a:endParaRPr lang="es-CL" sz="2400" b="1" dirty="0"/>
          </a:p>
        </p:txBody>
      </p:sp>
      <p:sp>
        <p:nvSpPr>
          <p:cNvPr id="5" name="4 Trapecio"/>
          <p:cNvSpPr/>
          <p:nvPr/>
        </p:nvSpPr>
        <p:spPr>
          <a:xfrm>
            <a:off x="4499992" y="692696"/>
            <a:ext cx="4320480" cy="5616624"/>
          </a:xfrm>
          <a:prstGeom prst="trapezoid">
            <a:avLst/>
          </a:prstGeom>
          <a:solidFill>
            <a:schemeClr val="accent2">
              <a:lumMod val="20000"/>
              <a:lumOff val="80000"/>
            </a:schemeClr>
          </a:solidFill>
          <a:ln>
            <a:solidFill>
              <a:schemeClr val="bg2">
                <a:lumMod val="90000"/>
              </a:schemeClr>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s-CL" sz="2400" dirty="0" smtClean="0"/>
              <a:t>Los </a:t>
            </a:r>
            <a:r>
              <a:rPr lang="es-CL" sz="3200" b="1" i="1" u="sng" dirty="0" smtClean="0"/>
              <a:t>glaciares</a:t>
            </a:r>
            <a:r>
              <a:rPr lang="es-CL" sz="2400" dirty="0" smtClean="0"/>
              <a:t> son grandes masas de agua congelada que se forman en lugares altos. Cubren los polos de la Tierra, y las zonas altas de las cumbres de las montañas. </a:t>
            </a:r>
            <a:endParaRPr lang="es-CL" sz="2400" dirty="0"/>
          </a:p>
        </p:txBody>
      </p:sp>
    </p:spTree>
    <p:extLst>
      <p:ext uri="{BB962C8B-B14F-4D97-AF65-F5344CB8AC3E}">
        <p14:creationId xmlns:p14="http://schemas.microsoft.com/office/powerpoint/2010/main" val="101540120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2 Diagrama"/>
          <p:cNvGraphicFramePr/>
          <p:nvPr>
            <p:extLst>
              <p:ext uri="{D42A27DB-BD31-4B8C-83A1-F6EECF244321}">
                <p14:modId xmlns:p14="http://schemas.microsoft.com/office/powerpoint/2010/main" val="3145016431"/>
              </p:ext>
            </p:extLst>
          </p:nvPr>
        </p:nvGraphicFramePr>
        <p:xfrm>
          <a:off x="251520" y="260648"/>
          <a:ext cx="8496944" cy="626469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9450256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Diagrama"/>
          <p:cNvGraphicFramePr/>
          <p:nvPr>
            <p:extLst>
              <p:ext uri="{D42A27DB-BD31-4B8C-83A1-F6EECF244321}">
                <p14:modId xmlns:p14="http://schemas.microsoft.com/office/powerpoint/2010/main" val="3656946279"/>
              </p:ext>
            </p:extLst>
          </p:nvPr>
        </p:nvGraphicFramePr>
        <p:xfrm>
          <a:off x="-3060848" y="548680"/>
          <a:ext cx="15553728" cy="57764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4 CuadroTexto"/>
          <p:cNvSpPr txBox="1"/>
          <p:nvPr/>
        </p:nvSpPr>
        <p:spPr>
          <a:xfrm>
            <a:off x="251520" y="260648"/>
            <a:ext cx="3312368" cy="2308324"/>
          </a:xfrm>
          <a:prstGeom prst="rect">
            <a:avLst/>
          </a:prstGeom>
          <a:noFill/>
        </p:spPr>
        <p:txBody>
          <a:bodyPr wrap="square" rtlCol="0">
            <a:spAutoFit/>
          </a:bodyPr>
          <a:lstStyle/>
          <a:p>
            <a:r>
              <a:rPr lang="es-CL" dirty="0" smtClean="0"/>
              <a:t>Los océanos  son grandes masas de agua que se separan los continentes. Los más extensos son el Atlántico, Pacífico y el Índico, que se conectan entre sí por océanos polares más pequeños (Ártico y Antártico). </a:t>
            </a:r>
            <a:endParaRPr lang="es-CL" dirty="0"/>
          </a:p>
        </p:txBody>
      </p:sp>
      <p:sp>
        <p:nvSpPr>
          <p:cNvPr id="6" name="5 CuadroTexto"/>
          <p:cNvSpPr txBox="1"/>
          <p:nvPr/>
        </p:nvSpPr>
        <p:spPr>
          <a:xfrm>
            <a:off x="251521" y="4725144"/>
            <a:ext cx="3888432" cy="1200329"/>
          </a:xfrm>
          <a:prstGeom prst="rect">
            <a:avLst/>
          </a:prstGeom>
          <a:noFill/>
        </p:spPr>
        <p:txBody>
          <a:bodyPr wrap="square" rtlCol="0">
            <a:spAutoFit/>
          </a:bodyPr>
          <a:lstStyle/>
          <a:p>
            <a:r>
              <a:rPr lang="es-CL" dirty="0" smtClean="0"/>
              <a:t>Los mares, en cambio, son parte de los océanos y se ubican cerca de las costas, siempre sobre la plataforma continental.</a:t>
            </a:r>
            <a:endParaRPr lang="es-CL" dirty="0"/>
          </a:p>
        </p:txBody>
      </p:sp>
    </p:spTree>
    <p:extLst>
      <p:ext uri="{BB962C8B-B14F-4D97-AF65-F5344CB8AC3E}">
        <p14:creationId xmlns:p14="http://schemas.microsoft.com/office/powerpoint/2010/main" val="187558888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3103" y="692696"/>
            <a:ext cx="8871385" cy="55446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3765938"/>
      </p:ext>
    </p:extLst>
  </p:cSld>
  <p:clrMapOvr>
    <a:masterClrMapping/>
  </p:clrMapOvr>
  <p:timing>
    <p:tnLst>
      <p:par>
        <p:cTn id="1" dur="indefinite" restart="never" nodeType="tmRoot"/>
      </p:par>
    </p:tnLst>
  </p:timing>
</p:sld>
</file>

<file path=ppt/theme/theme1.xml><?xml version="1.0" encoding="utf-8"?>
<a:theme xmlns:a="http://schemas.openxmlformats.org/drawingml/2006/main" name="Transmisión de listas">
  <a:themeElements>
    <a:clrScheme name="Transmisión de listas">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Transmisión de listas">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ransmisión de listas">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Cuaderno de dibujo</Template>
  <TotalTime>10362</TotalTime>
  <Words>1182</Words>
  <Application>Microsoft Office PowerPoint</Application>
  <PresentationFormat>Presentación en pantalla (4:3)</PresentationFormat>
  <Paragraphs>92</Paragraphs>
  <Slides>22</Slides>
  <Notes>0</Notes>
  <HiddenSlides>0</HiddenSlides>
  <MMClips>0</MMClips>
  <ScaleCrop>false</ScaleCrop>
  <HeadingPairs>
    <vt:vector size="6" baseType="variant">
      <vt:variant>
        <vt:lpstr>Fuentes usadas</vt:lpstr>
      </vt:variant>
      <vt:variant>
        <vt:i4>2</vt:i4>
      </vt:variant>
      <vt:variant>
        <vt:lpstr>Tema</vt:lpstr>
      </vt:variant>
      <vt:variant>
        <vt:i4>1</vt:i4>
      </vt:variant>
      <vt:variant>
        <vt:lpstr>Títulos de diapositiva</vt:lpstr>
      </vt:variant>
      <vt:variant>
        <vt:i4>22</vt:i4>
      </vt:variant>
    </vt:vector>
  </HeadingPairs>
  <TitlesOfParts>
    <vt:vector size="25" baseType="lpstr">
      <vt:lpstr>Georgia</vt:lpstr>
      <vt:lpstr>Trebuchet MS</vt:lpstr>
      <vt:lpstr>Transmisión de listas</vt:lpstr>
      <vt:lpstr>El agua de la Tierra</vt:lpstr>
      <vt:lpstr>¿Qué es la hidrósfera?</vt:lpstr>
      <vt:lpstr>Agua dulce o salada</vt:lpstr>
      <vt:lpstr>Presentación de PowerPoint</vt:lpstr>
      <vt:lpstr>¿Qué tipos de masas de agua existen?</vt:lpstr>
      <vt:lpstr>Presentación de PowerPoint</vt:lpstr>
      <vt:lpstr>Presentación de PowerPoint</vt:lpstr>
      <vt:lpstr>Presentación de PowerPoint</vt:lpstr>
      <vt:lpstr>Presentación de PowerPoint</vt:lpstr>
      <vt:lpstr>Ciclo del agua </vt:lpstr>
      <vt:lpstr>Flora y fauna </vt:lpstr>
      <vt:lpstr>Presentación de PowerPoint</vt:lpstr>
      <vt:lpstr>Profundidad, temperatura, presión y luminosidad</vt:lpstr>
      <vt:lpstr>Presentación de PowerPoint</vt:lpstr>
      <vt:lpstr>Presentación de PowerPoint</vt:lpstr>
      <vt:lpstr>Presentación de PowerPoint</vt:lpstr>
      <vt:lpstr>Movimientos de agua</vt:lpstr>
      <vt:lpstr>Presentación de PowerPoint</vt:lpstr>
      <vt:lpstr>Presentación de PowerPoint</vt:lpstr>
      <vt:lpstr>Presentación de PowerPoint</vt:lpstr>
      <vt:lpstr>Trabajo de investigación. </vt:lpstr>
      <vt:lpstr>¿Cómo resolverías este problema?</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 agua de la Tierra</dc:title>
  <dc:creator>Siegrid Brintrup</dc:creator>
  <cp:lastModifiedBy>Usuario</cp:lastModifiedBy>
  <cp:revision>58</cp:revision>
  <dcterms:created xsi:type="dcterms:W3CDTF">2014-10-20T11:45:13Z</dcterms:created>
  <dcterms:modified xsi:type="dcterms:W3CDTF">2020-03-19T14:06:07Z</dcterms:modified>
</cp:coreProperties>
</file>