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0" r:id="rId4"/>
    <p:sldId id="258" r:id="rId5"/>
    <p:sldId id="265" r:id="rId6"/>
    <p:sldId id="266" r:id="rId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D0F204"/>
    <a:srgbClr val="FAF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1" autoAdjust="0"/>
    <p:restoredTop sz="94737"/>
  </p:normalViewPr>
  <p:slideViewPr>
    <p:cSldViewPr>
      <p:cViewPr varScale="1">
        <p:scale>
          <a:sx n="68" d="100"/>
          <a:sy n="68" d="100"/>
        </p:scale>
        <p:origin x="13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FF0A1-B9E6-4C1D-983C-3DF43A6940FA}" type="datetimeFigureOut">
              <a:rPr lang="es-CL" smtClean="0"/>
              <a:pPr/>
              <a:t>18-03-2020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193B-FC0D-49AE-9286-5C15F53961D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41FC6AC-4421-46DB-91A5-E590FB207E67}"/>
              </a:ext>
            </a:extLst>
          </p:cNvPr>
          <p:cNvSpPr txBox="1"/>
          <p:nvPr/>
        </p:nvSpPr>
        <p:spPr>
          <a:xfrm>
            <a:off x="683568" y="83671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400" dirty="0" err="1">
                <a:solidFill>
                  <a:srgbClr val="7030A0"/>
                </a:solidFill>
                <a:latin typeface="Cooper Black" panose="0208090404030B020404" pitchFamily="18" charset="77"/>
              </a:rPr>
              <a:t>How</a:t>
            </a:r>
            <a:r>
              <a:rPr lang="es-CL" sz="4400" dirty="0">
                <a:solidFill>
                  <a:srgbClr val="7030A0"/>
                </a:solidFill>
                <a:latin typeface="Cooper Black" panose="0208090404030B020404" pitchFamily="18" charset="77"/>
              </a:rPr>
              <a:t> </a:t>
            </a:r>
            <a:r>
              <a:rPr lang="es-CL" sz="4400" dirty="0" err="1">
                <a:solidFill>
                  <a:srgbClr val="7030A0"/>
                </a:solidFill>
                <a:latin typeface="Cooper Black" panose="0208090404030B020404" pitchFamily="18" charset="77"/>
              </a:rPr>
              <a:t>often</a:t>
            </a:r>
            <a:r>
              <a:rPr lang="es-CL" sz="4400" dirty="0">
                <a:solidFill>
                  <a:srgbClr val="7030A0"/>
                </a:solidFill>
                <a:latin typeface="Cooper Black" panose="0208090404030B020404" pitchFamily="18" charset="77"/>
              </a:rPr>
              <a:t> do </a:t>
            </a:r>
            <a:r>
              <a:rPr lang="es-CL" sz="4400" dirty="0" err="1">
                <a:solidFill>
                  <a:srgbClr val="7030A0"/>
                </a:solidFill>
                <a:latin typeface="Cooper Black" panose="0208090404030B020404" pitchFamily="18" charset="77"/>
              </a:rPr>
              <a:t>you</a:t>
            </a:r>
            <a:r>
              <a:rPr lang="es-CL" sz="4400" dirty="0">
                <a:solidFill>
                  <a:srgbClr val="7030A0"/>
                </a:solidFill>
                <a:latin typeface="Cooper Black" panose="0208090404030B020404" pitchFamily="18" charset="77"/>
              </a:rPr>
              <a:t>…?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604694C-3D93-4759-9534-1D8E596B15B4}"/>
              </a:ext>
            </a:extLst>
          </p:cNvPr>
          <p:cNvSpPr txBox="1"/>
          <p:nvPr/>
        </p:nvSpPr>
        <p:spPr>
          <a:xfrm>
            <a:off x="4572000" y="5260990"/>
            <a:ext cx="4392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400" dirty="0">
                <a:solidFill>
                  <a:srgbClr val="FF3399"/>
                </a:solidFill>
                <a:latin typeface="Cooper Black" panose="0208090404030B020404" pitchFamily="18" charset="77"/>
              </a:rPr>
              <a:t>Do </a:t>
            </a:r>
            <a:r>
              <a:rPr lang="es-CL" sz="4400" dirty="0" err="1">
                <a:solidFill>
                  <a:srgbClr val="FF3399"/>
                </a:solidFill>
                <a:latin typeface="Cooper Black" panose="0208090404030B020404" pitchFamily="18" charset="77"/>
              </a:rPr>
              <a:t>exercise</a:t>
            </a:r>
            <a:r>
              <a:rPr lang="es-CL" sz="4400" dirty="0">
                <a:solidFill>
                  <a:srgbClr val="FF3399"/>
                </a:solidFill>
                <a:latin typeface="Cooper Black" panose="0208090404030B020404" pitchFamily="18" charset="77"/>
              </a:rPr>
              <a:t>?</a:t>
            </a:r>
          </a:p>
          <a:p>
            <a:pPr algn="r"/>
            <a:r>
              <a:rPr lang="es-CL" sz="2000" dirty="0">
                <a:solidFill>
                  <a:srgbClr val="FF3399"/>
                </a:solidFill>
                <a:latin typeface="Cooper Black" panose="0208090404030B020404" pitchFamily="18" charset="77"/>
              </a:rPr>
              <a:t>9th grade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299C7B-872A-D04B-809B-A45D0EDBF9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190" b="14190"/>
          <a:stretch/>
        </p:blipFill>
        <p:spPr>
          <a:xfrm>
            <a:off x="762000" y="1700808"/>
            <a:ext cx="762000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1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5C04069-F86C-4F2E-9E88-87906ADE2791}"/>
              </a:ext>
            </a:extLst>
          </p:cNvPr>
          <p:cNvSpPr txBox="1"/>
          <p:nvPr/>
        </p:nvSpPr>
        <p:spPr>
          <a:xfrm>
            <a:off x="467544" y="1605330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9600" dirty="0" err="1">
                <a:solidFill>
                  <a:srgbClr val="FF3399"/>
                </a:solidFill>
                <a:latin typeface="Cooper Black" panose="0208090404030B020404" pitchFamily="18" charset="77"/>
              </a:rPr>
              <a:t>How</a:t>
            </a:r>
            <a:r>
              <a:rPr lang="es-CL" sz="9600" dirty="0">
                <a:solidFill>
                  <a:srgbClr val="FF3399"/>
                </a:solidFill>
                <a:latin typeface="Cooper Black" panose="0208090404030B020404" pitchFamily="18" charset="77"/>
              </a:rPr>
              <a:t> </a:t>
            </a:r>
            <a:r>
              <a:rPr lang="es-CL" sz="9600" dirty="0" err="1">
                <a:solidFill>
                  <a:srgbClr val="FF3399"/>
                </a:solidFill>
                <a:latin typeface="Cooper Black" panose="0208090404030B020404" pitchFamily="18" charset="77"/>
              </a:rPr>
              <a:t>often</a:t>
            </a:r>
            <a:r>
              <a:rPr lang="es-CL" sz="9600" dirty="0">
                <a:solidFill>
                  <a:srgbClr val="FF3399"/>
                </a:solidFill>
                <a:latin typeface="Cooper Black" panose="0208090404030B020404" pitchFamily="18" charset="77"/>
              </a:rPr>
              <a:t>?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A402319-1873-449D-A92D-F3648A4D8F21}"/>
              </a:ext>
            </a:extLst>
          </p:cNvPr>
          <p:cNvSpPr/>
          <p:nvPr/>
        </p:nvSpPr>
        <p:spPr>
          <a:xfrm>
            <a:off x="1187624" y="3174990"/>
            <a:ext cx="644759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1500" dirty="0"/>
              <a:t>/</a:t>
            </a:r>
            <a:r>
              <a:rPr lang="es-CL" sz="11500" dirty="0" err="1"/>
              <a:t>haʊ</a:t>
            </a:r>
            <a:r>
              <a:rPr lang="es-CL" sz="11500" dirty="0"/>
              <a:t> </a:t>
            </a:r>
            <a:r>
              <a:rPr lang="es-CL" sz="11500" dirty="0" err="1"/>
              <a:t>ɒf</a:t>
            </a:r>
            <a:r>
              <a:rPr lang="es-CL" sz="11500" baseline="30000" dirty="0" err="1"/>
              <a:t>ə</a:t>
            </a:r>
            <a:r>
              <a:rPr lang="es-CL" sz="11500" dirty="0" err="1"/>
              <a:t>n</a:t>
            </a:r>
            <a:r>
              <a:rPr lang="es-CL" sz="115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17103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arriba y abajo"/>
          <p:cNvSpPr/>
          <p:nvPr/>
        </p:nvSpPr>
        <p:spPr>
          <a:xfrm>
            <a:off x="1259632" y="382352"/>
            <a:ext cx="720080" cy="6093296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3D89D23-4CB8-49BF-835D-49E44E9DC559}"/>
              </a:ext>
            </a:extLst>
          </p:cNvPr>
          <p:cNvSpPr txBox="1"/>
          <p:nvPr/>
        </p:nvSpPr>
        <p:spPr>
          <a:xfrm>
            <a:off x="2123728" y="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latin typeface="Stencil" panose="040409050D0802020404" pitchFamily="82" charset="0"/>
              </a:rPr>
              <a:t>100%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36F0612-C072-4D0C-8C77-9C2B2B167846}"/>
              </a:ext>
            </a:extLst>
          </p:cNvPr>
          <p:cNvSpPr txBox="1"/>
          <p:nvPr/>
        </p:nvSpPr>
        <p:spPr>
          <a:xfrm>
            <a:off x="2153998" y="618326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latin typeface="Stencil" panose="040409050D0802020404" pitchFamily="82" charset="0"/>
              </a:rPr>
              <a:t>0%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D64974D-17CC-49B8-93FA-6F74E43A52CF}"/>
              </a:ext>
            </a:extLst>
          </p:cNvPr>
          <p:cNvSpPr txBox="1"/>
          <p:nvPr/>
        </p:nvSpPr>
        <p:spPr>
          <a:xfrm>
            <a:off x="2123728" y="549290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7030A0"/>
                </a:solidFill>
                <a:latin typeface="Cooper Black" panose="0208090404030B020404" pitchFamily="18" charset="77"/>
              </a:rPr>
              <a:t>Always</a:t>
            </a:r>
            <a:r>
              <a:rPr lang="es-CL" sz="4000" dirty="0">
                <a:solidFill>
                  <a:srgbClr val="7030A0"/>
                </a:solidFill>
                <a:latin typeface="Stencil" panose="040409050D0802020404" pitchFamily="82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76A6F18-B749-42B8-AA8B-08A64183BC5D}"/>
              </a:ext>
            </a:extLst>
          </p:cNvPr>
          <p:cNvSpPr txBox="1"/>
          <p:nvPr/>
        </p:nvSpPr>
        <p:spPr>
          <a:xfrm>
            <a:off x="2088932" y="5502548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solidFill>
                  <a:schemeClr val="tx2">
                    <a:lumMod val="75000"/>
                  </a:schemeClr>
                </a:solidFill>
                <a:latin typeface="Cooper Black" panose="0208090404030B020404" pitchFamily="18" charset="77"/>
              </a:rPr>
              <a:t>Never</a:t>
            </a:r>
            <a:r>
              <a:rPr lang="es-CL" sz="4000" dirty="0">
                <a:solidFill>
                  <a:srgbClr val="FF0000"/>
                </a:solidFill>
                <a:latin typeface="Stencil" panose="040409050D0802020404" pitchFamily="82" charset="0"/>
              </a:rPr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2909C07-80F2-4008-BB9E-21B560C90435}"/>
              </a:ext>
            </a:extLst>
          </p:cNvPr>
          <p:cNvSpPr txBox="1"/>
          <p:nvPr/>
        </p:nvSpPr>
        <p:spPr>
          <a:xfrm>
            <a:off x="2123481" y="328498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solidFill>
                  <a:srgbClr val="D0F204"/>
                </a:solidFill>
                <a:latin typeface="Cooper Black" panose="0208090404030B020404" pitchFamily="18" charset="77"/>
              </a:rPr>
              <a:t>Sometimes</a:t>
            </a:r>
            <a:r>
              <a:rPr lang="es-CL" sz="4000" dirty="0">
                <a:solidFill>
                  <a:srgbClr val="FF0000"/>
                </a:solidFill>
                <a:latin typeface="Stencil" panose="040409050D0802020404" pitchFamily="82" charset="0"/>
              </a:rPr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11A2BB-867E-443A-9107-436A60CB0775}"/>
              </a:ext>
            </a:extLst>
          </p:cNvPr>
          <p:cNvSpPr txBox="1"/>
          <p:nvPr/>
        </p:nvSpPr>
        <p:spPr>
          <a:xfrm>
            <a:off x="2123481" y="184482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solidFill>
                  <a:srgbClr val="FF0000"/>
                </a:solidFill>
                <a:latin typeface="Cooper Black" panose="0208090404030B020404" pitchFamily="18" charset="77"/>
              </a:rPr>
              <a:t>Usually</a:t>
            </a:r>
            <a:r>
              <a:rPr lang="es-CL" sz="4000" dirty="0">
                <a:solidFill>
                  <a:schemeClr val="accent6">
                    <a:lumMod val="75000"/>
                  </a:schemeClr>
                </a:solidFill>
                <a:latin typeface="Stencil" panose="040409050D0802020404" pitchFamily="82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46EB3FD-691A-46C0-B0ED-A801D2D47952}"/>
              </a:ext>
            </a:extLst>
          </p:cNvPr>
          <p:cNvSpPr txBox="1"/>
          <p:nvPr/>
        </p:nvSpPr>
        <p:spPr>
          <a:xfrm>
            <a:off x="2102024" y="2613380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77"/>
              </a:rPr>
              <a:t>Often</a:t>
            </a:r>
            <a:r>
              <a:rPr lang="es-CL" sz="4000" dirty="0">
                <a:solidFill>
                  <a:srgbClr val="FF0000"/>
                </a:solidFill>
                <a:latin typeface="Stencil" panose="040409050D0802020404" pitchFamily="82" charset="0"/>
              </a:rPr>
              <a:t>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EE81DEE-B8E7-4052-AB1E-AA1B4FA8B5CA}"/>
              </a:ext>
            </a:extLst>
          </p:cNvPr>
          <p:cNvSpPr txBox="1"/>
          <p:nvPr/>
        </p:nvSpPr>
        <p:spPr>
          <a:xfrm>
            <a:off x="2082236" y="479715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00B0F0"/>
                </a:solidFill>
                <a:latin typeface="Cooper Black" panose="0208090404030B020404" pitchFamily="18" charset="77"/>
              </a:rPr>
              <a:t>Almost</a:t>
            </a:r>
            <a:r>
              <a:rPr lang="es-CL" sz="4000" dirty="0">
                <a:solidFill>
                  <a:srgbClr val="00B0F0"/>
                </a:solidFill>
                <a:latin typeface="Cooper Black" panose="0208090404030B020404" pitchFamily="18" charset="77"/>
              </a:rPr>
              <a:t> </a:t>
            </a:r>
            <a:r>
              <a:rPr lang="es-CL" sz="4000" dirty="0" err="1">
                <a:solidFill>
                  <a:srgbClr val="00B0F0"/>
                </a:solidFill>
                <a:latin typeface="Cooper Black" panose="0208090404030B020404" pitchFamily="18" charset="77"/>
              </a:rPr>
              <a:t>never</a:t>
            </a:r>
            <a:r>
              <a:rPr lang="es-CL" sz="4000" dirty="0">
                <a:solidFill>
                  <a:srgbClr val="00B0F0"/>
                </a:solidFill>
                <a:latin typeface="Cooper Black" panose="0208090404030B020404" pitchFamily="18" charset="77"/>
              </a:rPr>
              <a:t>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883046F-3EEE-4C74-A019-2D3E6D31FFB4}"/>
              </a:ext>
            </a:extLst>
          </p:cNvPr>
          <p:cNvSpPr txBox="1"/>
          <p:nvPr/>
        </p:nvSpPr>
        <p:spPr>
          <a:xfrm>
            <a:off x="2102024" y="1208946"/>
            <a:ext cx="44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3399"/>
                </a:solidFill>
                <a:latin typeface="Cooper Black" panose="0208090404030B020404" pitchFamily="18" charset="77"/>
              </a:rPr>
              <a:t>Almost</a:t>
            </a:r>
            <a:r>
              <a:rPr lang="es-CL" sz="4000" dirty="0">
                <a:solidFill>
                  <a:srgbClr val="FF0000"/>
                </a:solidFill>
                <a:latin typeface="Cooper Black" panose="0208090404030B020404" pitchFamily="18" charset="77"/>
              </a:rPr>
              <a:t> </a:t>
            </a:r>
            <a:r>
              <a:rPr lang="es-CL" sz="4000" dirty="0" err="1">
                <a:solidFill>
                  <a:srgbClr val="FF3399"/>
                </a:solidFill>
                <a:latin typeface="Cooper Black" panose="0208090404030B020404" pitchFamily="18" charset="77"/>
              </a:rPr>
              <a:t>always</a:t>
            </a:r>
            <a:r>
              <a:rPr lang="es-CL" sz="4000" dirty="0">
                <a:solidFill>
                  <a:srgbClr val="FF0000"/>
                </a:solidFill>
                <a:latin typeface="Cooper Black" panose="0208090404030B020404" pitchFamily="18" charset="77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0C96C69-7805-439D-8549-CCF0DCF271AE}"/>
              </a:ext>
            </a:extLst>
          </p:cNvPr>
          <p:cNvSpPr txBox="1"/>
          <p:nvPr/>
        </p:nvSpPr>
        <p:spPr>
          <a:xfrm>
            <a:off x="2082236" y="4089266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>
                <a:solidFill>
                  <a:schemeClr val="accent3">
                    <a:lumMod val="75000"/>
                  </a:schemeClr>
                </a:solidFill>
                <a:latin typeface="Cooper Black" panose="0208090404030B020404" pitchFamily="18" charset="77"/>
              </a:rPr>
              <a:t>Rarely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21328E-61CE-7947-B145-6EF09D6FA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dirty="0">
                <a:latin typeface="Cooper Black" panose="0208090404030B020404" pitchFamily="18" charset="77"/>
              </a:rPr>
              <a:t>They have three basic positions:</a:t>
            </a:r>
            <a:endParaRPr lang="es-CL" dirty="0">
              <a:latin typeface="Cooper Black" panose="0208090404030B020404" pitchFamily="18" charset="77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36EFC3-0537-374B-8C5D-C55407B0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" dirty="0"/>
              <a:t>1. Before the verb. </a:t>
            </a:r>
            <a:r>
              <a:rPr lang="en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(main verb)</a:t>
            </a:r>
            <a:endParaRPr lang="en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" dirty="0"/>
              <a:t>		He </a:t>
            </a:r>
            <a:r>
              <a:rPr lang="en" b="1" dirty="0">
                <a:solidFill>
                  <a:schemeClr val="accent2"/>
                </a:solidFill>
              </a:rPr>
              <a:t>often</a:t>
            </a:r>
            <a:r>
              <a:rPr lang="en" dirty="0"/>
              <a:t> goes to the library.</a:t>
            </a:r>
          </a:p>
          <a:p>
            <a:pPr marL="0" indent="0">
              <a:buNone/>
            </a:pPr>
            <a:endParaRPr lang="en" dirty="0"/>
          </a:p>
          <a:p>
            <a:pPr marL="0" indent="0">
              <a:buNone/>
            </a:pPr>
            <a:r>
              <a:rPr lang="en" dirty="0"/>
              <a:t>2. After the verb ‘</a:t>
            </a:r>
            <a:r>
              <a:rPr lang="en" i="1" dirty="0"/>
              <a:t>be’</a:t>
            </a:r>
            <a:r>
              <a:rPr lang="en" dirty="0"/>
              <a:t>, when it's the only verb in a sentence.</a:t>
            </a:r>
          </a:p>
          <a:p>
            <a:pPr marL="0" indent="0">
              <a:buNone/>
            </a:pPr>
            <a:r>
              <a:rPr lang="en" dirty="0"/>
              <a:t>		I am </a:t>
            </a:r>
            <a:r>
              <a:rPr lang="en" b="1" dirty="0">
                <a:solidFill>
                  <a:schemeClr val="accent2"/>
                </a:solidFill>
              </a:rPr>
              <a:t>always</a:t>
            </a:r>
            <a:r>
              <a:rPr lang="en" dirty="0"/>
              <a:t> late.</a:t>
            </a:r>
          </a:p>
          <a:p>
            <a:pPr marL="0" indent="0">
              <a:buNone/>
            </a:pPr>
            <a:endParaRPr lang="en" dirty="0"/>
          </a:p>
          <a:p>
            <a:pPr marL="0" indent="0">
              <a:buNone/>
            </a:pPr>
            <a:r>
              <a:rPr lang="en" dirty="0"/>
              <a:t>3. After the auxiliary if there's more than one.</a:t>
            </a:r>
          </a:p>
          <a:p>
            <a:pPr marL="0" indent="0">
              <a:buNone/>
            </a:pPr>
            <a:r>
              <a:rPr lang="en" dirty="0"/>
              <a:t>		I should </a:t>
            </a:r>
            <a:r>
              <a:rPr lang="en" b="1" dirty="0">
                <a:solidFill>
                  <a:schemeClr val="accent2"/>
                </a:solidFill>
              </a:rPr>
              <a:t>always</a:t>
            </a:r>
            <a:r>
              <a:rPr lang="en" dirty="0"/>
              <a:t> wash your hands.</a:t>
            </a:r>
          </a:p>
        </p:txBody>
      </p:sp>
    </p:spTree>
    <p:extLst>
      <p:ext uri="{BB962C8B-B14F-4D97-AF65-F5344CB8AC3E}">
        <p14:creationId xmlns:p14="http://schemas.microsoft.com/office/powerpoint/2010/main" val="377198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EAB82B1-BC05-434E-B859-441C28917092}"/>
              </a:ext>
            </a:extLst>
          </p:cNvPr>
          <p:cNvSpPr txBox="1"/>
          <p:nvPr/>
        </p:nvSpPr>
        <p:spPr>
          <a:xfrm>
            <a:off x="665566" y="385410"/>
            <a:ext cx="78128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/>
              <a:t>I ___________________ </a:t>
            </a:r>
            <a:r>
              <a:rPr lang="es-CL" sz="4000" dirty="0" err="1"/>
              <a:t>play</a:t>
            </a:r>
            <a:r>
              <a:rPr lang="es-CL" sz="4000" dirty="0"/>
              <a:t> </a:t>
            </a:r>
            <a:r>
              <a:rPr lang="es-CL" sz="4000" dirty="0" err="1"/>
              <a:t>tennis</a:t>
            </a:r>
            <a:endParaRPr lang="es-CL" sz="4000" dirty="0"/>
          </a:p>
          <a:p>
            <a:r>
              <a:rPr lang="es-CL" sz="4000" dirty="0" err="1"/>
              <a:t>You</a:t>
            </a:r>
            <a:r>
              <a:rPr lang="es-CL" sz="4000" dirty="0"/>
              <a:t> __________________ </a:t>
            </a:r>
            <a:r>
              <a:rPr lang="es-CL" sz="4000" dirty="0" err="1"/>
              <a:t>watch</a:t>
            </a:r>
            <a:r>
              <a:rPr lang="es-CL" sz="4000" dirty="0"/>
              <a:t> TV</a:t>
            </a:r>
          </a:p>
          <a:p>
            <a:r>
              <a:rPr lang="es-CL" sz="4000" dirty="0"/>
              <a:t>He ____________________ </a:t>
            </a:r>
            <a:r>
              <a:rPr lang="es-CL" sz="4000" dirty="0" err="1"/>
              <a:t>studies</a:t>
            </a:r>
            <a:endParaRPr lang="es-CL" sz="4000" dirty="0"/>
          </a:p>
          <a:p>
            <a:r>
              <a:rPr lang="es-CL" sz="4000" dirty="0" err="1"/>
              <a:t>She</a:t>
            </a:r>
            <a:r>
              <a:rPr lang="es-CL" sz="4000" dirty="0"/>
              <a:t> _______________ dances cueca</a:t>
            </a:r>
          </a:p>
          <a:p>
            <a:r>
              <a:rPr lang="es-CL" sz="4000" dirty="0" err="1"/>
              <a:t>It</a:t>
            </a:r>
            <a:r>
              <a:rPr lang="es-CL" sz="4000" dirty="0"/>
              <a:t> _________________ </a:t>
            </a:r>
            <a:r>
              <a:rPr lang="es-CL" sz="4000" dirty="0" err="1"/>
              <a:t>rains</a:t>
            </a:r>
            <a:r>
              <a:rPr lang="es-CL" sz="4000" dirty="0"/>
              <a:t> in Chile</a:t>
            </a:r>
          </a:p>
          <a:p>
            <a:r>
              <a:rPr lang="es-CL" sz="4000" dirty="0"/>
              <a:t>We _________________ do exercise</a:t>
            </a:r>
          </a:p>
          <a:p>
            <a:endParaRPr lang="es-CL" sz="40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37DA3D2-9019-44FD-9477-6B8C00BFD29E}"/>
              </a:ext>
            </a:extLst>
          </p:cNvPr>
          <p:cNvSpPr/>
          <p:nvPr/>
        </p:nvSpPr>
        <p:spPr>
          <a:xfrm>
            <a:off x="1009752" y="5764704"/>
            <a:ext cx="66728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4000" dirty="0"/>
              <a:t>I cook _____________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AEBC120-55C2-4309-A1BB-BA27E6E42CC7}"/>
              </a:ext>
            </a:extLst>
          </p:cNvPr>
          <p:cNvSpPr txBox="1"/>
          <p:nvPr/>
        </p:nvSpPr>
        <p:spPr>
          <a:xfrm>
            <a:off x="1869305" y="339639"/>
            <a:ext cx="3004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always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DAF677-4DEC-4F3F-8CCC-63392143FFE7}"/>
              </a:ext>
            </a:extLst>
          </p:cNvPr>
          <p:cNvSpPr txBox="1"/>
          <p:nvPr/>
        </p:nvSpPr>
        <p:spPr>
          <a:xfrm>
            <a:off x="1835696" y="1001754"/>
            <a:ext cx="5021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almost</a:t>
            </a:r>
            <a:r>
              <a:rPr lang="es-CL" sz="4000" dirty="0">
                <a:solidFill>
                  <a:srgbClr val="FF0000"/>
                </a:solidFill>
                <a:latin typeface="Segoe Script" panose="030B0504020000000003" pitchFamily="66" charset="0"/>
              </a:rPr>
              <a:t> </a:t>
            </a:r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always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40A7B20-4FDE-4EC6-BCDA-48DE7A1045FE}"/>
              </a:ext>
            </a:extLst>
          </p:cNvPr>
          <p:cNvSpPr txBox="1"/>
          <p:nvPr/>
        </p:nvSpPr>
        <p:spPr>
          <a:xfrm>
            <a:off x="2123728" y="1596928"/>
            <a:ext cx="3004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usually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4DD99C-1815-4DDB-A9E5-CDA98E332538}"/>
              </a:ext>
            </a:extLst>
          </p:cNvPr>
          <p:cNvSpPr txBox="1"/>
          <p:nvPr/>
        </p:nvSpPr>
        <p:spPr>
          <a:xfrm>
            <a:off x="2130624" y="2192102"/>
            <a:ext cx="3004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often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FE48841-2742-4B43-9C85-859AF7105D8C}"/>
              </a:ext>
            </a:extLst>
          </p:cNvPr>
          <p:cNvSpPr txBox="1"/>
          <p:nvPr/>
        </p:nvSpPr>
        <p:spPr>
          <a:xfrm>
            <a:off x="2123728" y="2865130"/>
            <a:ext cx="3004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rarely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632E1D6-E4B9-4066-A3D5-0D0499A3362A}"/>
              </a:ext>
            </a:extLst>
          </p:cNvPr>
          <p:cNvSpPr txBox="1"/>
          <p:nvPr/>
        </p:nvSpPr>
        <p:spPr>
          <a:xfrm>
            <a:off x="1895611" y="3441194"/>
            <a:ext cx="3756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almost</a:t>
            </a:r>
            <a:r>
              <a:rPr lang="es-CL" sz="4000" dirty="0">
                <a:solidFill>
                  <a:srgbClr val="FF0000"/>
                </a:solidFill>
                <a:latin typeface="Segoe Script" panose="030B0504020000000003" pitchFamily="66" charset="0"/>
              </a:rPr>
              <a:t> </a:t>
            </a:r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never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522D233-420C-418B-99CA-A9CC0460B29E}"/>
              </a:ext>
            </a:extLst>
          </p:cNvPr>
          <p:cNvSpPr/>
          <p:nvPr/>
        </p:nvSpPr>
        <p:spPr>
          <a:xfrm>
            <a:off x="1235554" y="5046836"/>
            <a:ext cx="66728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4000" b="1" dirty="0" err="1">
                <a:solidFill>
                  <a:srgbClr val="0070C0"/>
                </a:solidFill>
              </a:rPr>
              <a:t>Exception</a:t>
            </a:r>
            <a:r>
              <a:rPr lang="es-CL" sz="4000" b="1" dirty="0">
                <a:solidFill>
                  <a:srgbClr val="0070C0"/>
                </a:solidFill>
              </a:rPr>
              <a:t>!!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C95EDD3-1382-459D-AE7A-D9AB57791B86}"/>
              </a:ext>
            </a:extLst>
          </p:cNvPr>
          <p:cNvSpPr txBox="1"/>
          <p:nvPr/>
        </p:nvSpPr>
        <p:spPr>
          <a:xfrm>
            <a:off x="2671577" y="5712969"/>
            <a:ext cx="3756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err="1">
                <a:solidFill>
                  <a:srgbClr val="FF0000"/>
                </a:solidFill>
                <a:latin typeface="Segoe Script" panose="030B0504020000000003" pitchFamily="66" charset="0"/>
              </a:rPr>
              <a:t>sometimes</a:t>
            </a:r>
            <a:endParaRPr lang="es-CL" sz="4000" dirty="0">
              <a:solidFill>
                <a:srgbClr val="FF000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6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78A2A5-415A-9E4B-9C68-10015F15E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accent1"/>
                </a:solidFill>
                <a:latin typeface="Cooper Black" panose="0208090404030B020404" pitchFamily="18" charset="77"/>
              </a:rPr>
              <a:t>Let’s create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AD5E76-16B1-A54B-8E61-AFFDFF2D8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8531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Write a list of 10 things you do in this quarantine.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1. </a:t>
            </a:r>
          </a:p>
          <a:p>
            <a:pPr marL="0" indent="0">
              <a:buNone/>
            </a:pPr>
            <a:r>
              <a:rPr lang="en-US" sz="2400" dirty="0"/>
              <a:t>2. </a:t>
            </a:r>
          </a:p>
          <a:p>
            <a:pPr marL="0" indent="0">
              <a:buNone/>
            </a:pPr>
            <a:r>
              <a:rPr lang="en-US" sz="2400" dirty="0"/>
              <a:t>3. </a:t>
            </a:r>
          </a:p>
          <a:p>
            <a:pPr marL="0" indent="0">
              <a:buNone/>
            </a:pPr>
            <a:r>
              <a:rPr lang="en-US" sz="2400" dirty="0"/>
              <a:t>4. </a:t>
            </a:r>
          </a:p>
          <a:p>
            <a:pPr marL="0" indent="0">
              <a:buNone/>
            </a:pPr>
            <a:r>
              <a:rPr lang="en-US" sz="2400" dirty="0"/>
              <a:t>5. </a:t>
            </a:r>
          </a:p>
          <a:p>
            <a:pPr marL="0" indent="0">
              <a:buNone/>
            </a:pPr>
            <a:r>
              <a:rPr lang="en-US" sz="2400" dirty="0"/>
              <a:t>6.</a:t>
            </a:r>
          </a:p>
          <a:p>
            <a:pPr marL="0" indent="0">
              <a:buNone/>
            </a:pPr>
            <a:r>
              <a:rPr lang="en-US" sz="2400" dirty="0"/>
              <a:t>7. </a:t>
            </a:r>
          </a:p>
          <a:p>
            <a:pPr marL="0" indent="0">
              <a:buNone/>
            </a:pPr>
            <a:r>
              <a:rPr lang="en-US" sz="2400" dirty="0"/>
              <a:t>8. </a:t>
            </a:r>
          </a:p>
          <a:p>
            <a:pPr marL="0" indent="0">
              <a:buNone/>
            </a:pPr>
            <a:r>
              <a:rPr lang="en-US" sz="2400" dirty="0"/>
              <a:t>9. </a:t>
            </a:r>
          </a:p>
          <a:p>
            <a:pPr marL="0" indent="0">
              <a:buNone/>
            </a:pPr>
            <a:r>
              <a:rPr lang="en-US" sz="2400" dirty="0"/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34231954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9000</TotalTime>
  <Words>119</Words>
  <Application>Microsoft Office PowerPoint</Application>
  <PresentationFormat>Presentación en pantalla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Cooper Black</vt:lpstr>
      <vt:lpstr>Segoe Script</vt:lpstr>
      <vt:lpstr>Stencil</vt:lpstr>
      <vt:lpstr>Tema de Office</vt:lpstr>
      <vt:lpstr>Presentación de PowerPoint</vt:lpstr>
      <vt:lpstr>Presentación de PowerPoint</vt:lpstr>
      <vt:lpstr>Presentación de PowerPoint</vt:lpstr>
      <vt:lpstr>They have three basic positions:</vt:lpstr>
      <vt:lpstr>Presentación de PowerPoint</vt:lpstr>
      <vt:lpstr>Let’s create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Francisca gonzalez</dc:creator>
  <cp:lastModifiedBy>Francisca gonzalez</cp:lastModifiedBy>
  <cp:revision>26</cp:revision>
  <dcterms:created xsi:type="dcterms:W3CDTF">2017-03-13T16:11:40Z</dcterms:created>
  <dcterms:modified xsi:type="dcterms:W3CDTF">2020-03-18T16:59:54Z</dcterms:modified>
</cp:coreProperties>
</file>